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24" r:id="rId3"/>
    <p:sldId id="257" r:id="rId4"/>
    <p:sldId id="262" r:id="rId5"/>
    <p:sldId id="320" r:id="rId6"/>
    <p:sldId id="264" r:id="rId7"/>
    <p:sldId id="330" r:id="rId8"/>
    <p:sldId id="355" r:id="rId9"/>
    <p:sldId id="354" r:id="rId10"/>
    <p:sldId id="356" r:id="rId11"/>
    <p:sldId id="357" r:id="rId12"/>
    <p:sldId id="358" r:id="rId13"/>
    <p:sldId id="272" r:id="rId14"/>
    <p:sldId id="269" r:id="rId15"/>
    <p:sldId id="325" r:id="rId16"/>
    <p:sldId id="261" r:id="rId17"/>
    <p:sldId id="361" r:id="rId18"/>
    <p:sldId id="360" r:id="rId19"/>
    <p:sldId id="359" r:id="rId20"/>
    <p:sldId id="259" r:id="rId21"/>
    <p:sldId id="283" r:id="rId22"/>
    <p:sldId id="351" r:id="rId23"/>
    <p:sldId id="353" r:id="rId24"/>
    <p:sldId id="309" r:id="rId25"/>
  </p:sldIdLst>
  <p:sldSz cx="12188825" cy="6858000"/>
  <p:notesSz cx="6858000" cy="9144000"/>
  <p:defaultTextStyle>
    <a:defPPr>
      <a:defRPr lang="en-US"/>
    </a:defPPr>
    <a:lvl1pPr marL="0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6039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2078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8117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4156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0195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6234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02273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8312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34B"/>
    <a:srgbClr val="FFFFFF"/>
    <a:srgbClr val="404040"/>
    <a:srgbClr val="ED2D23"/>
    <a:srgbClr val="E2E2E2"/>
    <a:srgbClr val="FEB80A"/>
    <a:srgbClr val="000000"/>
    <a:srgbClr val="1F497D"/>
    <a:srgbClr val="FFC0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>
      <p:cViewPr>
        <p:scale>
          <a:sx n="100" d="100"/>
          <a:sy n="100" d="100"/>
        </p:scale>
        <p:origin x="1026" y="43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6360330" y="2648635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360326" y="2880869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8047344" y="5075480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5291635" y="5079505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5297581" y="2209800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3886567" y="3624314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2545567" y="5077963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42" name="Shape 335"/>
          <p:cNvSpPr/>
          <p:nvPr userDrawn="1"/>
        </p:nvSpPr>
        <p:spPr>
          <a:xfrm>
            <a:off x="8847336" y="5573766"/>
            <a:ext cx="119032" cy="3349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3" name="Shape 336"/>
          <p:cNvSpPr/>
          <p:nvPr userDrawn="1"/>
        </p:nvSpPr>
        <p:spPr>
          <a:xfrm>
            <a:off x="6095990" y="5573766"/>
            <a:ext cx="119032" cy="3349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4" name="Shape 337"/>
          <p:cNvSpPr/>
          <p:nvPr userDrawn="1"/>
        </p:nvSpPr>
        <p:spPr>
          <a:xfrm>
            <a:off x="3350749" y="5573766"/>
            <a:ext cx="119032" cy="33496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5" name="Shape 338"/>
          <p:cNvSpPr/>
          <p:nvPr userDrawn="1"/>
        </p:nvSpPr>
        <p:spPr>
          <a:xfrm>
            <a:off x="4690232" y="4121455"/>
            <a:ext cx="119032" cy="3349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Shape 339"/>
          <p:cNvSpPr/>
          <p:nvPr userDrawn="1"/>
        </p:nvSpPr>
        <p:spPr>
          <a:xfrm>
            <a:off x="6095990" y="2701955"/>
            <a:ext cx="119032" cy="3366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0" name="Shape 354"/>
          <p:cNvSpPr/>
          <p:nvPr userDrawn="1"/>
        </p:nvSpPr>
        <p:spPr>
          <a:xfrm flipH="1" flipV="1">
            <a:off x="3234598" y="3347702"/>
            <a:ext cx="5756174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defTabSz="228539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61" name="Shape 355"/>
          <p:cNvSpPr/>
          <p:nvPr userDrawn="1"/>
        </p:nvSpPr>
        <p:spPr>
          <a:xfrm flipH="1" flipV="1">
            <a:off x="1942472" y="4783892"/>
            <a:ext cx="8340429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defTabSz="228539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71" name="Content Placeholder 20"/>
          <p:cNvSpPr>
            <a:spLocks noGrp="1"/>
          </p:cNvSpPr>
          <p:nvPr>
            <p:ph sz="quarter" idx="44" hasCustomPrompt="1"/>
          </p:nvPr>
        </p:nvSpPr>
        <p:spPr>
          <a:xfrm>
            <a:off x="4955974" y="4065984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4955971" y="4298219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  <p:sp>
        <p:nvSpPr>
          <p:cNvPr id="73" name="Content Placeholder 20"/>
          <p:cNvSpPr>
            <a:spLocks noGrp="1"/>
          </p:cNvSpPr>
          <p:nvPr>
            <p:ph sz="quarter" idx="46" hasCustomPrompt="1"/>
          </p:nvPr>
        </p:nvSpPr>
        <p:spPr>
          <a:xfrm>
            <a:off x="3646355" y="5509012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74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3646350" y="5741247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  <p:sp>
        <p:nvSpPr>
          <p:cNvPr id="75" name="Content Placeholder 20"/>
          <p:cNvSpPr>
            <a:spLocks noGrp="1"/>
          </p:cNvSpPr>
          <p:nvPr>
            <p:ph sz="quarter" idx="48" hasCustomPrompt="1"/>
          </p:nvPr>
        </p:nvSpPr>
        <p:spPr>
          <a:xfrm>
            <a:off x="6376686" y="5519521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76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376682" y="5751756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  <p:sp>
        <p:nvSpPr>
          <p:cNvPr id="77" name="Content Placeholder 20"/>
          <p:cNvSpPr>
            <a:spLocks noGrp="1"/>
          </p:cNvSpPr>
          <p:nvPr>
            <p:ph sz="quarter" idx="50" hasCustomPrompt="1"/>
          </p:nvPr>
        </p:nvSpPr>
        <p:spPr>
          <a:xfrm>
            <a:off x="9147612" y="5519521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51" hasCustomPrompt="1"/>
          </p:nvPr>
        </p:nvSpPr>
        <p:spPr>
          <a:xfrm>
            <a:off x="9147608" y="5751756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6519956" y="3624314"/>
            <a:ext cx="804672" cy="83210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7" name="Shape 338"/>
          <p:cNvSpPr/>
          <p:nvPr userDrawn="1"/>
        </p:nvSpPr>
        <p:spPr>
          <a:xfrm>
            <a:off x="7323623" y="4121455"/>
            <a:ext cx="119032" cy="334963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Content Placeholder 20"/>
          <p:cNvSpPr>
            <a:spLocks noGrp="1"/>
          </p:cNvSpPr>
          <p:nvPr>
            <p:ph sz="quarter" idx="53" hasCustomPrompt="1"/>
          </p:nvPr>
        </p:nvSpPr>
        <p:spPr>
          <a:xfrm>
            <a:off x="7589362" y="4065984"/>
            <a:ext cx="854795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Phon</a:t>
            </a:r>
            <a:endParaRPr lang="en-GB" dirty="0" smtClean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54" hasCustomPrompt="1"/>
          </p:nvPr>
        </p:nvSpPr>
        <p:spPr>
          <a:xfrm>
            <a:off x="7589359" y="4298219"/>
            <a:ext cx="980880" cy="36738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Owner</a:t>
            </a:r>
          </a:p>
        </p:txBody>
      </p:sp>
    </p:spTree>
    <p:extLst>
      <p:ext uri="{BB962C8B-B14F-4D97-AF65-F5344CB8AC3E}">
        <p14:creationId xmlns:p14="http://schemas.microsoft.com/office/powerpoint/2010/main" val="153455198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69" grpId="0"/>
      <p:bldP spid="68" grpId="0"/>
      <p:bldP spid="67" grpId="0"/>
      <p:bldP spid="58" grpId="0"/>
      <p:bldP spid="42" grpId="0" animBg="1"/>
      <p:bldP spid="43" grpId="0" animBg="1"/>
      <p:bldP spid="44" grpId="0" animBg="1"/>
      <p:bldP spid="45" grpId="0" animBg="1"/>
      <p:bldP spid="46" grpId="0" animBg="1"/>
      <p:bldP spid="60" grpId="0" animBg="1"/>
      <p:bldP spid="61" grpId="0" animBg="1"/>
      <p:bldP spid="7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7884423" y="3086089"/>
            <a:ext cx="2515825" cy="721552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id-ID" dirty="0" smtClean="0"/>
              <a:t>Click to edit Master text  styles lorem ipsum dolor sit amet aleh pue h om alah hai meutuwah ka abeh cara pen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39" hasCustomPrompt="1"/>
          </p:nvPr>
        </p:nvSpPr>
        <p:spPr>
          <a:xfrm>
            <a:off x="8411560" y="2634645"/>
            <a:ext cx="1887115" cy="303488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7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Info Portofolio</a:t>
            </a:r>
          </a:p>
        </p:txBody>
      </p:sp>
      <p:grpSp>
        <p:nvGrpSpPr>
          <p:cNvPr id="2" name="Group 13"/>
          <p:cNvGrpSpPr/>
          <p:nvPr userDrawn="1"/>
        </p:nvGrpSpPr>
        <p:grpSpPr>
          <a:xfrm>
            <a:off x="6821145" y="2619073"/>
            <a:ext cx="378241" cy="346346"/>
            <a:chOff x="1166868" y="2106605"/>
            <a:chExt cx="780242" cy="714264"/>
          </a:xfrm>
        </p:grpSpPr>
        <p:sp>
          <p:nvSpPr>
            <p:cNvPr id="20" name="Shape 1716"/>
            <p:cNvSpPr/>
            <p:nvPr/>
          </p:nvSpPr>
          <p:spPr>
            <a:xfrm>
              <a:off x="1166868" y="2106605"/>
              <a:ext cx="714263" cy="7142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22" name="Shape 1934"/>
            <p:cNvSpPr/>
            <p:nvPr/>
          </p:nvSpPr>
          <p:spPr>
            <a:xfrm>
              <a:off x="1353147" y="2189791"/>
              <a:ext cx="593963" cy="62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3" name="Group 23"/>
          <p:cNvGrpSpPr/>
          <p:nvPr userDrawn="1"/>
        </p:nvGrpSpPr>
        <p:grpSpPr>
          <a:xfrm>
            <a:off x="6821145" y="4395527"/>
            <a:ext cx="378241" cy="346346"/>
            <a:chOff x="1166868" y="2106605"/>
            <a:chExt cx="780242" cy="714264"/>
          </a:xfrm>
        </p:grpSpPr>
        <p:sp>
          <p:nvSpPr>
            <p:cNvPr id="25" name="Shape 1716"/>
            <p:cNvSpPr/>
            <p:nvPr/>
          </p:nvSpPr>
          <p:spPr>
            <a:xfrm>
              <a:off x="1166868" y="2106605"/>
              <a:ext cx="714263" cy="7142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26" name="Shape 1934"/>
            <p:cNvSpPr/>
            <p:nvPr/>
          </p:nvSpPr>
          <p:spPr>
            <a:xfrm>
              <a:off x="1353147" y="2189791"/>
              <a:ext cx="593963" cy="62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4" name="Group 26"/>
          <p:cNvGrpSpPr/>
          <p:nvPr userDrawn="1"/>
        </p:nvGrpSpPr>
        <p:grpSpPr>
          <a:xfrm>
            <a:off x="7884423" y="2619073"/>
            <a:ext cx="378241" cy="346346"/>
            <a:chOff x="1166868" y="2106605"/>
            <a:chExt cx="780242" cy="714264"/>
          </a:xfrm>
        </p:grpSpPr>
        <p:sp>
          <p:nvSpPr>
            <p:cNvPr id="28" name="Shape 1716"/>
            <p:cNvSpPr/>
            <p:nvPr/>
          </p:nvSpPr>
          <p:spPr>
            <a:xfrm>
              <a:off x="1166868" y="2106605"/>
              <a:ext cx="714263" cy="7142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29" name="Shape 1934"/>
            <p:cNvSpPr/>
            <p:nvPr/>
          </p:nvSpPr>
          <p:spPr>
            <a:xfrm>
              <a:off x="1353147" y="2189791"/>
              <a:ext cx="593963" cy="62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5" name="Group 29"/>
          <p:cNvGrpSpPr/>
          <p:nvPr userDrawn="1"/>
        </p:nvGrpSpPr>
        <p:grpSpPr>
          <a:xfrm>
            <a:off x="7884423" y="4395527"/>
            <a:ext cx="378241" cy="346346"/>
            <a:chOff x="1166868" y="2106605"/>
            <a:chExt cx="780242" cy="714264"/>
          </a:xfrm>
        </p:grpSpPr>
        <p:sp>
          <p:nvSpPr>
            <p:cNvPr id="31" name="Shape 1716"/>
            <p:cNvSpPr/>
            <p:nvPr/>
          </p:nvSpPr>
          <p:spPr>
            <a:xfrm>
              <a:off x="1166868" y="2106605"/>
              <a:ext cx="714263" cy="714264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32" name="Shape 1934"/>
            <p:cNvSpPr/>
            <p:nvPr/>
          </p:nvSpPr>
          <p:spPr>
            <a:xfrm>
              <a:off x="1353147" y="2189791"/>
              <a:ext cx="593963" cy="62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3656" tIns="43656" rIns="43656" bIns="43656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sp>
        <p:nvSpPr>
          <p:cNvPr id="35" name="Shape 1737"/>
          <p:cNvSpPr/>
          <p:nvPr/>
        </p:nvSpPr>
        <p:spPr>
          <a:xfrm>
            <a:off x="1618660" y="1973305"/>
            <a:ext cx="2328480" cy="4122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29" y="17270"/>
                </a:moveTo>
                <a:cubicBezTo>
                  <a:pt x="10800" y="17270"/>
                  <a:pt x="6436" y="17270"/>
                  <a:pt x="4253" y="17270"/>
                </a:cubicBezTo>
                <a:cubicBezTo>
                  <a:pt x="2071" y="17270"/>
                  <a:pt x="2071" y="17270"/>
                  <a:pt x="2071" y="17270"/>
                </a:cubicBezTo>
                <a:cubicBezTo>
                  <a:pt x="2071" y="9999"/>
                  <a:pt x="2071" y="6362"/>
                  <a:pt x="2071" y="4542"/>
                </a:cubicBezTo>
                <a:cubicBezTo>
                  <a:pt x="2071" y="2679"/>
                  <a:pt x="2071" y="2679"/>
                  <a:pt x="2071" y="2679"/>
                </a:cubicBezTo>
                <a:cubicBezTo>
                  <a:pt x="10800" y="2679"/>
                  <a:pt x="15164" y="2679"/>
                  <a:pt x="17347" y="2679"/>
                </a:cubicBezTo>
                <a:cubicBezTo>
                  <a:pt x="19529" y="2679"/>
                  <a:pt x="19529" y="2679"/>
                  <a:pt x="19529" y="2679"/>
                </a:cubicBezTo>
                <a:cubicBezTo>
                  <a:pt x="19529" y="3607"/>
                  <a:pt x="19529" y="4535"/>
                  <a:pt x="19529" y="5463"/>
                </a:cubicBezTo>
                <a:cubicBezTo>
                  <a:pt x="19529" y="8083"/>
                  <a:pt x="19529" y="10703"/>
                  <a:pt x="19529" y="13323"/>
                </a:cubicBezTo>
                <a:cubicBezTo>
                  <a:pt x="20564" y="13323"/>
                  <a:pt x="21082" y="13323"/>
                  <a:pt x="21341" y="13323"/>
                </a:cubicBezTo>
                <a:cubicBezTo>
                  <a:pt x="21600" y="13323"/>
                  <a:pt x="21600" y="13323"/>
                  <a:pt x="21600" y="13323"/>
                </a:cubicBezTo>
                <a:cubicBezTo>
                  <a:pt x="21600" y="9615"/>
                  <a:pt x="21600" y="5906"/>
                  <a:pt x="21600" y="2198"/>
                </a:cubicBezTo>
                <a:cubicBezTo>
                  <a:pt x="21600" y="2023"/>
                  <a:pt x="21600" y="1849"/>
                  <a:pt x="21600" y="1674"/>
                </a:cubicBezTo>
                <a:cubicBezTo>
                  <a:pt x="21600" y="837"/>
                  <a:pt x="20121" y="0"/>
                  <a:pt x="18641" y="0"/>
                </a:cubicBezTo>
                <a:cubicBezTo>
                  <a:pt x="2663" y="0"/>
                  <a:pt x="2663" y="0"/>
                  <a:pt x="2663" y="0"/>
                </a:cubicBezTo>
                <a:cubicBezTo>
                  <a:pt x="1184" y="0"/>
                  <a:pt x="0" y="837"/>
                  <a:pt x="0" y="1674"/>
                </a:cubicBezTo>
                <a:cubicBezTo>
                  <a:pt x="0" y="20093"/>
                  <a:pt x="0" y="20093"/>
                  <a:pt x="0" y="20093"/>
                </a:cubicBezTo>
                <a:cubicBezTo>
                  <a:pt x="0" y="20930"/>
                  <a:pt x="1184" y="21600"/>
                  <a:pt x="2663" y="21600"/>
                </a:cubicBezTo>
                <a:cubicBezTo>
                  <a:pt x="18641" y="21600"/>
                  <a:pt x="18641" y="21600"/>
                  <a:pt x="18641" y="21600"/>
                </a:cubicBezTo>
                <a:cubicBezTo>
                  <a:pt x="20121" y="21600"/>
                  <a:pt x="21600" y="20930"/>
                  <a:pt x="21600" y="20093"/>
                </a:cubicBezTo>
                <a:cubicBezTo>
                  <a:pt x="21600" y="13228"/>
                  <a:pt x="21600" y="13228"/>
                  <a:pt x="21600" y="13228"/>
                </a:cubicBezTo>
                <a:cubicBezTo>
                  <a:pt x="20564" y="13228"/>
                  <a:pt x="20047" y="13228"/>
                  <a:pt x="19788" y="13228"/>
                </a:cubicBezTo>
                <a:cubicBezTo>
                  <a:pt x="19529" y="13228"/>
                  <a:pt x="19529" y="13228"/>
                  <a:pt x="19529" y="13228"/>
                </a:cubicBezTo>
                <a:lnTo>
                  <a:pt x="19529" y="17270"/>
                </a:lnTo>
                <a:close/>
                <a:moveTo>
                  <a:pt x="16866" y="1005"/>
                </a:moveTo>
                <a:cubicBezTo>
                  <a:pt x="17162" y="1005"/>
                  <a:pt x="17753" y="1172"/>
                  <a:pt x="17753" y="1507"/>
                </a:cubicBezTo>
                <a:cubicBezTo>
                  <a:pt x="17753" y="1674"/>
                  <a:pt x="17162" y="1842"/>
                  <a:pt x="16866" y="1842"/>
                </a:cubicBezTo>
                <a:cubicBezTo>
                  <a:pt x="16570" y="1842"/>
                  <a:pt x="16274" y="1674"/>
                  <a:pt x="16274" y="1507"/>
                </a:cubicBezTo>
                <a:cubicBezTo>
                  <a:pt x="16274" y="1172"/>
                  <a:pt x="16570" y="1005"/>
                  <a:pt x="16866" y="1005"/>
                </a:cubicBezTo>
                <a:close/>
                <a:moveTo>
                  <a:pt x="7101" y="1172"/>
                </a:moveTo>
                <a:cubicBezTo>
                  <a:pt x="10800" y="1172"/>
                  <a:pt x="12649" y="1172"/>
                  <a:pt x="13574" y="1172"/>
                </a:cubicBezTo>
                <a:cubicBezTo>
                  <a:pt x="14499" y="1172"/>
                  <a:pt x="14499" y="1172"/>
                  <a:pt x="14499" y="1172"/>
                </a:cubicBezTo>
                <a:cubicBezTo>
                  <a:pt x="14499" y="1423"/>
                  <a:pt x="14499" y="1549"/>
                  <a:pt x="14499" y="1612"/>
                </a:cubicBezTo>
                <a:cubicBezTo>
                  <a:pt x="14499" y="1674"/>
                  <a:pt x="14499" y="1674"/>
                  <a:pt x="14499" y="1674"/>
                </a:cubicBezTo>
                <a:cubicBezTo>
                  <a:pt x="10800" y="1674"/>
                  <a:pt x="8951" y="1674"/>
                  <a:pt x="8026" y="1674"/>
                </a:cubicBezTo>
                <a:cubicBezTo>
                  <a:pt x="7101" y="1674"/>
                  <a:pt x="7101" y="1674"/>
                  <a:pt x="7101" y="1674"/>
                </a:cubicBezTo>
                <a:lnTo>
                  <a:pt x="7101" y="1172"/>
                </a:lnTo>
                <a:close/>
                <a:moveTo>
                  <a:pt x="14203" y="19926"/>
                </a:moveTo>
                <a:cubicBezTo>
                  <a:pt x="10800" y="19926"/>
                  <a:pt x="9099" y="19926"/>
                  <a:pt x="8248" y="19926"/>
                </a:cubicBezTo>
                <a:cubicBezTo>
                  <a:pt x="7397" y="19926"/>
                  <a:pt x="7397" y="19926"/>
                  <a:pt x="7397" y="19926"/>
                </a:cubicBezTo>
                <a:cubicBezTo>
                  <a:pt x="7397" y="19340"/>
                  <a:pt x="7397" y="19047"/>
                  <a:pt x="7397" y="18900"/>
                </a:cubicBezTo>
                <a:cubicBezTo>
                  <a:pt x="7397" y="18753"/>
                  <a:pt x="7397" y="18753"/>
                  <a:pt x="7397" y="18753"/>
                </a:cubicBezTo>
                <a:cubicBezTo>
                  <a:pt x="10800" y="18753"/>
                  <a:pt x="12501" y="18753"/>
                  <a:pt x="13352" y="18753"/>
                </a:cubicBezTo>
                <a:cubicBezTo>
                  <a:pt x="14203" y="18753"/>
                  <a:pt x="14203" y="18753"/>
                  <a:pt x="14203" y="18753"/>
                </a:cubicBezTo>
                <a:lnTo>
                  <a:pt x="14203" y="1992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828324" y="2453919"/>
            <a:ext cx="1920240" cy="2849218"/>
          </a:xfrm>
          <a:prstGeom prst="rect">
            <a:avLst/>
          </a:prstGeom>
          <a:noFill/>
          <a:ln w="635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40" hasCustomPrompt="1"/>
          </p:nvPr>
        </p:nvSpPr>
        <p:spPr>
          <a:xfrm>
            <a:off x="4695016" y="3086089"/>
            <a:ext cx="2472386" cy="721552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ts val="17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id-ID" dirty="0" smtClean="0"/>
              <a:t>Click to edit Master text  styles lorem ipsum dolor sit amet aleh pue h om alah hai meutuwah ka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41" hasCustomPrompt="1"/>
          </p:nvPr>
        </p:nvSpPr>
        <p:spPr>
          <a:xfrm>
            <a:off x="4895767" y="2619405"/>
            <a:ext cx="1674911" cy="303488"/>
          </a:xfr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ts val="17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Info Portofolio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4695016" y="4942361"/>
            <a:ext cx="2472386" cy="721552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ts val="17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id-ID" dirty="0" smtClean="0"/>
              <a:t>Click to edit Master text  styles lorem ipsum dolor sit amet aleh pue h om alah hai meutuwah ka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4895767" y="4422337"/>
            <a:ext cx="1674911" cy="303488"/>
          </a:xfrm>
        </p:spPr>
        <p:txBody>
          <a:bodyPr lIns="0" tIns="0" rIns="0" bIns="0" anchor="ctr">
            <a:normAutofit/>
          </a:bodyPr>
          <a:lstStyle>
            <a:lvl1pPr marL="0" indent="0" algn="r">
              <a:lnSpc>
                <a:spcPts val="17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Info Portofolio</a:t>
            </a: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7884423" y="4953688"/>
            <a:ext cx="2515825" cy="721552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id-ID" dirty="0" smtClean="0"/>
              <a:t>Click to edit Master text  styles lorem ipsum dolor sit amet aleh pue h om alah hai meutuwah ka abeh cara pen</a:t>
            </a: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8411560" y="4433664"/>
            <a:ext cx="1887115" cy="303488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7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d-ID" dirty="0" smtClean="0"/>
              <a:t>Info Portofolio</a:t>
            </a:r>
          </a:p>
        </p:txBody>
      </p:sp>
    </p:spTree>
    <p:extLst>
      <p:ext uri="{BB962C8B-B14F-4D97-AF65-F5344CB8AC3E}">
        <p14:creationId xmlns:p14="http://schemas.microsoft.com/office/powerpoint/2010/main" val="26419027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47" grpId="0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hone-white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899028" y="2152649"/>
            <a:ext cx="2031471" cy="401955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4524860" y="2590800"/>
            <a:ext cx="29718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4524860" y="2971800"/>
            <a:ext cx="5264578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6" name="Shape 682"/>
          <p:cNvSpPr/>
          <p:nvPr/>
        </p:nvSpPr>
        <p:spPr>
          <a:xfrm>
            <a:off x="4527858" y="4634270"/>
            <a:ext cx="455687" cy="455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6" h="19807" extrusionOk="0">
                <a:moveTo>
                  <a:pt x="7908" y="205"/>
                </a:moveTo>
                <a:cubicBezTo>
                  <a:pt x="13264" y="-897"/>
                  <a:pt x="18499" y="2552"/>
                  <a:pt x="19601" y="7908"/>
                </a:cubicBezTo>
                <a:cubicBezTo>
                  <a:pt x="20703" y="13265"/>
                  <a:pt x="17255" y="18500"/>
                  <a:pt x="11899" y="19602"/>
                </a:cubicBezTo>
                <a:cubicBezTo>
                  <a:pt x="6545" y="20703"/>
                  <a:pt x="1313" y="17258"/>
                  <a:pt x="207" y="11907"/>
                </a:cubicBezTo>
                <a:cubicBezTo>
                  <a:pt x="207" y="11904"/>
                  <a:pt x="206" y="11901"/>
                  <a:pt x="206" y="11899"/>
                </a:cubicBezTo>
                <a:cubicBezTo>
                  <a:pt x="-897" y="6543"/>
                  <a:pt x="2552" y="1307"/>
                  <a:pt x="7908" y="205"/>
                </a:cubicBezTo>
                <a:close/>
              </a:path>
            </a:pathLst>
          </a:cu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47" name="Shape 683"/>
          <p:cNvSpPr/>
          <p:nvPr/>
        </p:nvSpPr>
        <p:spPr>
          <a:xfrm>
            <a:off x="4673466" y="4779607"/>
            <a:ext cx="139079" cy="156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49" y="14400"/>
                </a:moveTo>
                <a:lnTo>
                  <a:pt x="1079" y="14400"/>
                </a:lnTo>
                <a:cubicBezTo>
                  <a:pt x="333" y="14400"/>
                  <a:pt x="0" y="14938"/>
                  <a:pt x="0" y="15599"/>
                </a:cubicBezTo>
                <a:lnTo>
                  <a:pt x="0" y="21600"/>
                </a:lnTo>
                <a:lnTo>
                  <a:pt x="5400" y="21600"/>
                </a:lnTo>
                <a:lnTo>
                  <a:pt x="5400" y="15599"/>
                </a:lnTo>
                <a:cubicBezTo>
                  <a:pt x="5400" y="14938"/>
                  <a:pt x="4796" y="14400"/>
                  <a:pt x="4049" y="14400"/>
                </a:cubicBezTo>
                <a:close/>
                <a:moveTo>
                  <a:pt x="12150" y="7200"/>
                </a:moveTo>
                <a:lnTo>
                  <a:pt x="9180" y="7200"/>
                </a:lnTo>
                <a:cubicBezTo>
                  <a:pt x="8434" y="7200"/>
                  <a:pt x="8099" y="7738"/>
                  <a:pt x="8099" y="8401"/>
                </a:cubicBezTo>
                <a:lnTo>
                  <a:pt x="8099" y="21600"/>
                </a:lnTo>
                <a:lnTo>
                  <a:pt x="13499" y="21600"/>
                </a:lnTo>
                <a:lnTo>
                  <a:pt x="13499" y="8401"/>
                </a:lnTo>
                <a:cubicBezTo>
                  <a:pt x="13499" y="7738"/>
                  <a:pt x="12895" y="7200"/>
                  <a:pt x="12150" y="7200"/>
                </a:cubicBezTo>
                <a:close/>
                <a:moveTo>
                  <a:pt x="20251" y="0"/>
                </a:moveTo>
                <a:lnTo>
                  <a:pt x="17281" y="0"/>
                </a:lnTo>
                <a:cubicBezTo>
                  <a:pt x="16534" y="0"/>
                  <a:pt x="16200" y="538"/>
                  <a:pt x="16200" y="1201"/>
                </a:cubicBezTo>
                <a:lnTo>
                  <a:pt x="16200" y="21600"/>
                </a:lnTo>
                <a:lnTo>
                  <a:pt x="21600" y="21600"/>
                </a:lnTo>
                <a:lnTo>
                  <a:pt x="21600" y="1201"/>
                </a:lnTo>
                <a:cubicBezTo>
                  <a:pt x="21600" y="538"/>
                  <a:pt x="20995" y="0"/>
                  <a:pt x="20251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49" name="Shape 685"/>
          <p:cNvSpPr/>
          <p:nvPr/>
        </p:nvSpPr>
        <p:spPr>
          <a:xfrm>
            <a:off x="7569985" y="4634269"/>
            <a:ext cx="455701" cy="455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6" extrusionOk="0">
                <a:moveTo>
                  <a:pt x="7908" y="205"/>
                </a:moveTo>
                <a:cubicBezTo>
                  <a:pt x="13264" y="-897"/>
                  <a:pt x="18500" y="2551"/>
                  <a:pt x="19602" y="7907"/>
                </a:cubicBezTo>
                <a:cubicBezTo>
                  <a:pt x="20703" y="13264"/>
                  <a:pt x="17254" y="18499"/>
                  <a:pt x="11899" y="19601"/>
                </a:cubicBezTo>
                <a:cubicBezTo>
                  <a:pt x="6545" y="20703"/>
                  <a:pt x="1312" y="17258"/>
                  <a:pt x="207" y="11907"/>
                </a:cubicBezTo>
                <a:cubicBezTo>
                  <a:pt x="206" y="11904"/>
                  <a:pt x="206" y="11901"/>
                  <a:pt x="205" y="11898"/>
                </a:cubicBezTo>
                <a:cubicBezTo>
                  <a:pt x="-897" y="6542"/>
                  <a:pt x="2552" y="1307"/>
                  <a:pt x="7908" y="205"/>
                </a:cubicBezTo>
                <a:close/>
              </a:path>
            </a:pathLst>
          </a:cu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0" name="Shape 686"/>
          <p:cNvSpPr/>
          <p:nvPr/>
        </p:nvSpPr>
        <p:spPr>
          <a:xfrm>
            <a:off x="7699883" y="4787084"/>
            <a:ext cx="195906" cy="156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2" name="Shape 688"/>
          <p:cNvSpPr/>
          <p:nvPr/>
        </p:nvSpPr>
        <p:spPr>
          <a:xfrm>
            <a:off x="4527856" y="5478326"/>
            <a:ext cx="455692" cy="455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7" extrusionOk="0">
                <a:moveTo>
                  <a:pt x="7907" y="205"/>
                </a:moveTo>
                <a:cubicBezTo>
                  <a:pt x="13264" y="-897"/>
                  <a:pt x="18498" y="2551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ubicBezTo>
                  <a:pt x="6545" y="20703"/>
                  <a:pt x="1312" y="17258"/>
                  <a:pt x="206" y="11907"/>
                </a:cubicBezTo>
                <a:cubicBezTo>
                  <a:pt x="206" y="11904"/>
                  <a:pt x="205" y="11901"/>
                  <a:pt x="204" y="11899"/>
                </a:cubicBezTo>
                <a:cubicBezTo>
                  <a:pt x="-897" y="6542"/>
                  <a:pt x="2551" y="1307"/>
                  <a:pt x="7907" y="205"/>
                </a:cubicBezTo>
                <a:close/>
              </a:path>
            </a:pathLst>
          </a:cu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3" name="Shape 689"/>
          <p:cNvSpPr/>
          <p:nvPr/>
        </p:nvSpPr>
        <p:spPr>
          <a:xfrm>
            <a:off x="4693668" y="5604259"/>
            <a:ext cx="124067" cy="19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10476"/>
                </a:moveTo>
                <a:cubicBezTo>
                  <a:pt x="7579" y="10476"/>
                  <a:pt x="4968" y="8844"/>
                  <a:pt x="4968" y="6831"/>
                </a:cubicBezTo>
                <a:cubicBezTo>
                  <a:pt x="4968" y="4818"/>
                  <a:pt x="7579" y="3186"/>
                  <a:pt x="10801" y="3186"/>
                </a:cubicBezTo>
                <a:cubicBezTo>
                  <a:pt x="14021" y="3186"/>
                  <a:pt x="16632" y="4818"/>
                  <a:pt x="16632" y="6831"/>
                </a:cubicBezTo>
                <a:cubicBezTo>
                  <a:pt x="16632" y="8844"/>
                  <a:pt x="14021" y="10476"/>
                  <a:pt x="10801" y="10476"/>
                </a:cubicBezTo>
                <a:close/>
                <a:moveTo>
                  <a:pt x="10801" y="0"/>
                </a:moveTo>
                <a:cubicBezTo>
                  <a:pt x="4835" y="0"/>
                  <a:pt x="0" y="3022"/>
                  <a:pt x="0" y="6749"/>
                </a:cubicBezTo>
                <a:cubicBezTo>
                  <a:pt x="0" y="13195"/>
                  <a:pt x="10801" y="21600"/>
                  <a:pt x="10801" y="21600"/>
                </a:cubicBezTo>
                <a:cubicBezTo>
                  <a:pt x="10801" y="21600"/>
                  <a:pt x="21600" y="13195"/>
                  <a:pt x="21600" y="6749"/>
                </a:cubicBezTo>
                <a:cubicBezTo>
                  <a:pt x="21600" y="3022"/>
                  <a:pt x="16765" y="0"/>
                  <a:pt x="10801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5" name="Shape 691"/>
          <p:cNvSpPr/>
          <p:nvPr/>
        </p:nvSpPr>
        <p:spPr>
          <a:xfrm>
            <a:off x="7569995" y="5478327"/>
            <a:ext cx="455681" cy="455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6" h="19806" extrusionOk="0">
                <a:moveTo>
                  <a:pt x="11898" y="19600"/>
                </a:moveTo>
                <a:cubicBezTo>
                  <a:pt x="6542" y="20703"/>
                  <a:pt x="1307" y="17254"/>
                  <a:pt x="205" y="11898"/>
                </a:cubicBezTo>
                <a:cubicBezTo>
                  <a:pt x="-897" y="6542"/>
                  <a:pt x="2551" y="1307"/>
                  <a:pt x="7908" y="205"/>
                </a:cubicBezTo>
                <a:cubicBezTo>
                  <a:pt x="13261" y="-897"/>
                  <a:pt x="18494" y="2548"/>
                  <a:pt x="19599" y="7899"/>
                </a:cubicBezTo>
                <a:cubicBezTo>
                  <a:pt x="19600" y="7902"/>
                  <a:pt x="19600" y="7905"/>
                  <a:pt x="19600" y="7907"/>
                </a:cubicBezTo>
                <a:cubicBezTo>
                  <a:pt x="20703" y="13263"/>
                  <a:pt x="17254" y="18499"/>
                  <a:pt x="11898" y="19600"/>
                </a:cubicBezTo>
                <a:close/>
              </a:path>
            </a:pathLst>
          </a:cu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6" name="Shape 692"/>
          <p:cNvSpPr/>
          <p:nvPr/>
        </p:nvSpPr>
        <p:spPr>
          <a:xfrm>
            <a:off x="7717933" y="5623618"/>
            <a:ext cx="159804" cy="159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497"/>
                </a:moveTo>
                <a:cubicBezTo>
                  <a:pt x="8207" y="15497"/>
                  <a:pt x="6104" y="13394"/>
                  <a:pt x="6104" y="10801"/>
                </a:cubicBezTo>
                <a:cubicBezTo>
                  <a:pt x="6104" y="8206"/>
                  <a:pt x="8207" y="6103"/>
                  <a:pt x="10800" y="6103"/>
                </a:cubicBezTo>
                <a:cubicBezTo>
                  <a:pt x="13395" y="6103"/>
                  <a:pt x="15497" y="8206"/>
                  <a:pt x="15497" y="10801"/>
                </a:cubicBezTo>
                <a:cubicBezTo>
                  <a:pt x="15497" y="13394"/>
                  <a:pt x="13395" y="15497"/>
                  <a:pt x="10800" y="15497"/>
                </a:cubicBezTo>
                <a:close/>
                <a:moveTo>
                  <a:pt x="19522" y="10801"/>
                </a:moveTo>
                <a:cubicBezTo>
                  <a:pt x="19522" y="9454"/>
                  <a:pt x="20352" y="8390"/>
                  <a:pt x="21600" y="7659"/>
                </a:cubicBezTo>
                <a:cubicBezTo>
                  <a:pt x="21376" y="6908"/>
                  <a:pt x="21077" y="6187"/>
                  <a:pt x="20711" y="5509"/>
                </a:cubicBezTo>
                <a:cubicBezTo>
                  <a:pt x="19310" y="5876"/>
                  <a:pt x="18177" y="5328"/>
                  <a:pt x="17225" y="4375"/>
                </a:cubicBezTo>
                <a:cubicBezTo>
                  <a:pt x="16273" y="3423"/>
                  <a:pt x="15982" y="2288"/>
                  <a:pt x="16347" y="889"/>
                </a:cubicBezTo>
                <a:cubicBezTo>
                  <a:pt x="15671" y="522"/>
                  <a:pt x="14951" y="225"/>
                  <a:pt x="14198" y="0"/>
                </a:cubicBezTo>
                <a:cubicBezTo>
                  <a:pt x="13467" y="1248"/>
                  <a:pt x="12147" y="2078"/>
                  <a:pt x="10800" y="2078"/>
                </a:cubicBezTo>
                <a:cubicBezTo>
                  <a:pt x="9453" y="2078"/>
                  <a:pt x="8134" y="1248"/>
                  <a:pt x="7403" y="0"/>
                </a:cubicBezTo>
                <a:cubicBezTo>
                  <a:pt x="6651" y="225"/>
                  <a:pt x="5931" y="522"/>
                  <a:pt x="5253" y="889"/>
                </a:cubicBezTo>
                <a:cubicBezTo>
                  <a:pt x="5620" y="2288"/>
                  <a:pt x="5329" y="3422"/>
                  <a:pt x="4375" y="4375"/>
                </a:cubicBezTo>
                <a:cubicBezTo>
                  <a:pt x="3423" y="5328"/>
                  <a:pt x="2290" y="5876"/>
                  <a:pt x="890" y="5510"/>
                </a:cubicBezTo>
                <a:cubicBezTo>
                  <a:pt x="523" y="6187"/>
                  <a:pt x="224" y="6908"/>
                  <a:pt x="0" y="7659"/>
                </a:cubicBezTo>
                <a:cubicBezTo>
                  <a:pt x="1249" y="8390"/>
                  <a:pt x="2078" y="9454"/>
                  <a:pt x="2078" y="10801"/>
                </a:cubicBezTo>
                <a:cubicBezTo>
                  <a:pt x="2078" y="12146"/>
                  <a:pt x="1249" y="13467"/>
                  <a:pt x="0" y="14198"/>
                </a:cubicBezTo>
                <a:cubicBezTo>
                  <a:pt x="224" y="14950"/>
                  <a:pt x="523" y="15670"/>
                  <a:pt x="890" y="16348"/>
                </a:cubicBezTo>
                <a:cubicBezTo>
                  <a:pt x="2290" y="15981"/>
                  <a:pt x="3423" y="16272"/>
                  <a:pt x="4375" y="17226"/>
                </a:cubicBezTo>
                <a:cubicBezTo>
                  <a:pt x="5327" y="18178"/>
                  <a:pt x="5620" y="19312"/>
                  <a:pt x="5253" y="20711"/>
                </a:cubicBezTo>
                <a:cubicBezTo>
                  <a:pt x="5931" y="21078"/>
                  <a:pt x="6651" y="21377"/>
                  <a:pt x="7403" y="21600"/>
                </a:cubicBezTo>
                <a:cubicBezTo>
                  <a:pt x="8134" y="20352"/>
                  <a:pt x="9453" y="19524"/>
                  <a:pt x="10800" y="19524"/>
                </a:cubicBezTo>
                <a:cubicBezTo>
                  <a:pt x="12147" y="19524"/>
                  <a:pt x="13467" y="20352"/>
                  <a:pt x="14198" y="21600"/>
                </a:cubicBezTo>
                <a:cubicBezTo>
                  <a:pt x="14951" y="21376"/>
                  <a:pt x="15671" y="21078"/>
                  <a:pt x="16349" y="20711"/>
                </a:cubicBezTo>
                <a:cubicBezTo>
                  <a:pt x="15982" y="19312"/>
                  <a:pt x="16273" y="18178"/>
                  <a:pt x="17225" y="17226"/>
                </a:cubicBezTo>
                <a:cubicBezTo>
                  <a:pt x="18177" y="16272"/>
                  <a:pt x="19310" y="15724"/>
                  <a:pt x="20711" y="16091"/>
                </a:cubicBezTo>
                <a:cubicBezTo>
                  <a:pt x="21077" y="15413"/>
                  <a:pt x="21376" y="14693"/>
                  <a:pt x="21600" y="13941"/>
                </a:cubicBezTo>
                <a:cubicBezTo>
                  <a:pt x="20352" y="13210"/>
                  <a:pt x="19522" y="12146"/>
                  <a:pt x="19522" y="1080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57" name="Picture Placeholder 2"/>
          <p:cNvSpPr>
            <a:spLocks noGrp="1"/>
          </p:cNvSpPr>
          <p:nvPr userDrawn="1">
            <p:ph type="pic" sz="quarter" idx="23"/>
          </p:nvPr>
        </p:nvSpPr>
        <p:spPr>
          <a:xfrm>
            <a:off x="2139597" y="2747968"/>
            <a:ext cx="1550332" cy="2828912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59" name="Content Placeholder 20"/>
          <p:cNvSpPr>
            <a:spLocks noGrp="1"/>
          </p:cNvSpPr>
          <p:nvPr userDrawn="1">
            <p:ph sz="quarter" idx="25"/>
          </p:nvPr>
        </p:nvSpPr>
        <p:spPr>
          <a:xfrm>
            <a:off x="5256212" y="4659024"/>
            <a:ext cx="16764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60" name="Text Placeholder 17"/>
          <p:cNvSpPr>
            <a:spLocks noGrp="1"/>
          </p:cNvSpPr>
          <p:nvPr userDrawn="1">
            <p:ph type="body" sz="quarter" idx="26"/>
          </p:nvPr>
        </p:nvSpPr>
        <p:spPr>
          <a:xfrm>
            <a:off x="5256212" y="4887624"/>
            <a:ext cx="1981200" cy="35930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1" name="Content Placeholder 20"/>
          <p:cNvSpPr>
            <a:spLocks noGrp="1"/>
          </p:cNvSpPr>
          <p:nvPr userDrawn="1">
            <p:ph sz="quarter" idx="27"/>
          </p:nvPr>
        </p:nvSpPr>
        <p:spPr>
          <a:xfrm>
            <a:off x="5256212" y="5503081"/>
            <a:ext cx="16764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62" name="Text Placeholder 17"/>
          <p:cNvSpPr>
            <a:spLocks noGrp="1"/>
          </p:cNvSpPr>
          <p:nvPr userDrawn="1">
            <p:ph type="body" sz="quarter" idx="28"/>
          </p:nvPr>
        </p:nvSpPr>
        <p:spPr>
          <a:xfrm>
            <a:off x="5256212" y="5731681"/>
            <a:ext cx="1981200" cy="35930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3" name="Content Placeholder 20"/>
          <p:cNvSpPr>
            <a:spLocks noGrp="1"/>
          </p:cNvSpPr>
          <p:nvPr userDrawn="1">
            <p:ph sz="quarter" idx="29"/>
          </p:nvPr>
        </p:nvSpPr>
        <p:spPr>
          <a:xfrm>
            <a:off x="8228012" y="4664037"/>
            <a:ext cx="16764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64" name="Text Placeholder 17"/>
          <p:cNvSpPr>
            <a:spLocks noGrp="1"/>
          </p:cNvSpPr>
          <p:nvPr userDrawn="1">
            <p:ph type="body" sz="quarter" idx="30"/>
          </p:nvPr>
        </p:nvSpPr>
        <p:spPr>
          <a:xfrm>
            <a:off x="8228012" y="4892637"/>
            <a:ext cx="1981200" cy="35930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5" name="Content Placeholder 20"/>
          <p:cNvSpPr>
            <a:spLocks noGrp="1"/>
          </p:cNvSpPr>
          <p:nvPr userDrawn="1">
            <p:ph sz="quarter" idx="31"/>
          </p:nvPr>
        </p:nvSpPr>
        <p:spPr>
          <a:xfrm>
            <a:off x="8228012" y="5508094"/>
            <a:ext cx="16764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66" name="Text Placeholder 17"/>
          <p:cNvSpPr>
            <a:spLocks noGrp="1"/>
          </p:cNvSpPr>
          <p:nvPr userDrawn="1">
            <p:ph type="body" sz="quarter" idx="32"/>
          </p:nvPr>
        </p:nvSpPr>
        <p:spPr>
          <a:xfrm>
            <a:off x="8228012" y="5736694"/>
            <a:ext cx="1981200" cy="35930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500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58301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985"/>
          <p:cNvSpPr/>
          <p:nvPr/>
        </p:nvSpPr>
        <p:spPr>
          <a:xfrm>
            <a:off x="8494425" y="2919553"/>
            <a:ext cx="562574" cy="586899"/>
          </a:xfrm>
          <a:prstGeom prst="rect">
            <a:avLst/>
          </a:pr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21" name="Shape 988"/>
          <p:cNvSpPr/>
          <p:nvPr/>
        </p:nvSpPr>
        <p:spPr>
          <a:xfrm>
            <a:off x="4240985" y="2919553"/>
            <a:ext cx="562574" cy="586899"/>
          </a:xfrm>
          <a:prstGeom prst="rect">
            <a:avLst/>
          </a:prstGeom>
          <a:solidFill>
            <a:srgbClr val="F0534B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pic>
        <p:nvPicPr>
          <p:cNvPr id="34" name="phone-black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939895" y="2076141"/>
            <a:ext cx="1877582" cy="3715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hone-white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200261" y="2076141"/>
            <a:ext cx="1877582" cy="37150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4234362" y="3761939"/>
            <a:ext cx="1222036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4234362" y="4136870"/>
            <a:ext cx="1477464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132012" y="2655766"/>
            <a:ext cx="1463040" cy="2590312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415152" y="2655766"/>
            <a:ext cx="1447800" cy="2590312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Content Placeholder 20"/>
          <p:cNvSpPr>
            <a:spLocks noGrp="1"/>
          </p:cNvSpPr>
          <p:nvPr>
            <p:ph sz="quarter" idx="25"/>
          </p:nvPr>
        </p:nvSpPr>
        <p:spPr>
          <a:xfrm>
            <a:off x="8567598" y="3761939"/>
            <a:ext cx="1222036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8567598" y="4136870"/>
            <a:ext cx="1477464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7" hasCustomPrompt="1"/>
          </p:nvPr>
        </p:nvSpPr>
        <p:spPr>
          <a:xfrm>
            <a:off x="4291995" y="2982725"/>
            <a:ext cx="460555" cy="4605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quarter" idx="28" hasCustomPrompt="1"/>
          </p:nvPr>
        </p:nvSpPr>
        <p:spPr>
          <a:xfrm>
            <a:off x="8545435" y="2982725"/>
            <a:ext cx="460555" cy="4605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0489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42" grpId="0"/>
      <p:bldP spid="6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097"/>
          <p:cNvSpPr/>
          <p:nvPr/>
        </p:nvSpPr>
        <p:spPr>
          <a:xfrm>
            <a:off x="9394396" y="2544702"/>
            <a:ext cx="562575" cy="58689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21" name="Shape 1100"/>
          <p:cNvSpPr/>
          <p:nvPr/>
        </p:nvSpPr>
        <p:spPr>
          <a:xfrm>
            <a:off x="4355292" y="2544702"/>
            <a:ext cx="562575" cy="586899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pic>
        <p:nvPicPr>
          <p:cNvPr id="27" name="tablet-black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48373" y="1675177"/>
            <a:ext cx="2596335" cy="3666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tablet-white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9728" y="1668561"/>
            <a:ext cx="2598001" cy="366837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4341812" y="3375152"/>
            <a:ext cx="1222036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4341812" y="3750083"/>
            <a:ext cx="1477464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01928" y="2059870"/>
            <a:ext cx="2133600" cy="289664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69" name="Content Placeholder 20"/>
          <p:cNvSpPr>
            <a:spLocks noGrp="1"/>
          </p:cNvSpPr>
          <p:nvPr>
            <p:ph sz="quarter" idx="25"/>
          </p:nvPr>
        </p:nvSpPr>
        <p:spPr>
          <a:xfrm>
            <a:off x="9386971" y="3375152"/>
            <a:ext cx="1222036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9386971" y="3750083"/>
            <a:ext cx="1477464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479740" y="2059870"/>
            <a:ext cx="2133600" cy="289664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4446080" y="2647652"/>
            <a:ext cx="380999" cy="38099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chemeClr val="bg1"/>
                </a:solidFill>
                <a:latin typeface="Source Sans Pro Light"/>
              </a:defRPr>
            </a:lvl1pPr>
            <a:lvl2pPr>
              <a:defRPr sz="3000">
                <a:latin typeface="Source Sans Pro Light"/>
              </a:defRPr>
            </a:lvl2pPr>
            <a:lvl3pPr>
              <a:defRPr sz="3000">
                <a:latin typeface="Source Sans Pro Light"/>
              </a:defRPr>
            </a:lvl3pPr>
            <a:lvl4pPr>
              <a:defRPr sz="3000">
                <a:latin typeface="Source Sans Pro Light"/>
              </a:defRPr>
            </a:lvl4pPr>
            <a:lvl5pPr>
              <a:defRPr sz="3000">
                <a:latin typeface="Source Sans Pro Ligh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9485184" y="2647652"/>
            <a:ext cx="380999" cy="38099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chemeClr val="bg1"/>
                </a:solidFill>
                <a:latin typeface="Source Sans Pro Light"/>
              </a:defRPr>
            </a:lvl1pPr>
            <a:lvl2pPr>
              <a:defRPr sz="3000">
                <a:latin typeface="Source Sans Pro Light"/>
              </a:defRPr>
            </a:lvl2pPr>
            <a:lvl3pPr>
              <a:defRPr sz="3000">
                <a:latin typeface="Source Sans Pro Light"/>
              </a:defRPr>
            </a:lvl3pPr>
            <a:lvl4pPr>
              <a:defRPr sz="3000">
                <a:latin typeface="Source Sans Pro Light"/>
              </a:defRPr>
            </a:lvl4pPr>
            <a:lvl5pPr>
              <a:defRPr sz="3000">
                <a:latin typeface="Source Sans Pro Ligh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3588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6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tablet-black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796245" y="1675177"/>
            <a:ext cx="2596335" cy="3666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835"/>
          <p:cNvGrpSpPr/>
          <p:nvPr userDrawn="1"/>
        </p:nvGrpSpPr>
        <p:grpSpPr>
          <a:xfrm>
            <a:off x="8095272" y="2013907"/>
            <a:ext cx="455700" cy="455814"/>
            <a:chOff x="0" y="0"/>
            <a:chExt cx="911635" cy="911627"/>
          </a:xfrm>
        </p:grpSpPr>
        <p:sp>
          <p:nvSpPr>
            <p:cNvPr id="152" name="Shape 833"/>
            <p:cNvSpPr/>
            <p:nvPr/>
          </p:nvSpPr>
          <p:spPr>
            <a:xfrm>
              <a:off x="-1" y="-1"/>
              <a:ext cx="911637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rgbClr val="C0392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153" name="Shape 834"/>
            <p:cNvSpPr/>
            <p:nvPr/>
          </p:nvSpPr>
          <p:spPr>
            <a:xfrm>
              <a:off x="287863" y="322425"/>
              <a:ext cx="335910" cy="239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6" y="15428"/>
                  </a:moveTo>
                  <a:lnTo>
                    <a:pt x="8376" y="6172"/>
                  </a:lnTo>
                  <a:lnTo>
                    <a:pt x="13886" y="10798"/>
                  </a:lnTo>
                  <a:cubicBezTo>
                    <a:pt x="13886" y="10798"/>
                    <a:pt x="8376" y="15428"/>
                    <a:pt x="8376" y="15428"/>
                  </a:cubicBezTo>
                  <a:close/>
                  <a:moveTo>
                    <a:pt x="21600" y="3084"/>
                  </a:moveTo>
                  <a:lnTo>
                    <a:pt x="21600" y="1234"/>
                  </a:lnTo>
                  <a:cubicBezTo>
                    <a:pt x="21600" y="554"/>
                    <a:pt x="21205" y="0"/>
                    <a:pt x="20719" y="0"/>
                  </a:cubicBezTo>
                  <a:lnTo>
                    <a:pt x="881" y="0"/>
                  </a:lnTo>
                  <a:cubicBezTo>
                    <a:pt x="394" y="0"/>
                    <a:pt x="0" y="554"/>
                    <a:pt x="0" y="1234"/>
                  </a:cubicBezTo>
                  <a:lnTo>
                    <a:pt x="0" y="3084"/>
                  </a:lnTo>
                  <a:lnTo>
                    <a:pt x="2204" y="3084"/>
                  </a:lnTo>
                  <a:lnTo>
                    <a:pt x="2204" y="6172"/>
                  </a:lnTo>
                  <a:lnTo>
                    <a:pt x="0" y="6172"/>
                  </a:lnTo>
                  <a:lnTo>
                    <a:pt x="0" y="9256"/>
                  </a:lnTo>
                  <a:lnTo>
                    <a:pt x="2204" y="9256"/>
                  </a:lnTo>
                  <a:lnTo>
                    <a:pt x="2204" y="12344"/>
                  </a:lnTo>
                  <a:lnTo>
                    <a:pt x="0" y="12344"/>
                  </a:lnTo>
                  <a:lnTo>
                    <a:pt x="0" y="15428"/>
                  </a:lnTo>
                  <a:lnTo>
                    <a:pt x="2204" y="15428"/>
                  </a:lnTo>
                  <a:lnTo>
                    <a:pt x="2204" y="18516"/>
                  </a:lnTo>
                  <a:lnTo>
                    <a:pt x="0" y="18516"/>
                  </a:lnTo>
                  <a:lnTo>
                    <a:pt x="0" y="20366"/>
                  </a:lnTo>
                  <a:cubicBezTo>
                    <a:pt x="0" y="21046"/>
                    <a:pt x="394" y="21600"/>
                    <a:pt x="881" y="21600"/>
                  </a:cubicBezTo>
                  <a:lnTo>
                    <a:pt x="20719" y="21600"/>
                  </a:lnTo>
                  <a:cubicBezTo>
                    <a:pt x="21205" y="21600"/>
                    <a:pt x="21600" y="21046"/>
                    <a:pt x="21600" y="20366"/>
                  </a:cubicBezTo>
                  <a:lnTo>
                    <a:pt x="21600" y="18516"/>
                  </a:lnTo>
                  <a:lnTo>
                    <a:pt x="19396" y="18516"/>
                  </a:lnTo>
                  <a:lnTo>
                    <a:pt x="19396" y="15428"/>
                  </a:lnTo>
                  <a:lnTo>
                    <a:pt x="21600" y="15428"/>
                  </a:lnTo>
                  <a:lnTo>
                    <a:pt x="21600" y="12344"/>
                  </a:lnTo>
                  <a:lnTo>
                    <a:pt x="19396" y="12344"/>
                  </a:lnTo>
                  <a:lnTo>
                    <a:pt x="19396" y="9256"/>
                  </a:lnTo>
                  <a:lnTo>
                    <a:pt x="21600" y="9256"/>
                  </a:lnTo>
                  <a:lnTo>
                    <a:pt x="21600" y="6172"/>
                  </a:lnTo>
                  <a:lnTo>
                    <a:pt x="19396" y="6172"/>
                  </a:lnTo>
                  <a:lnTo>
                    <a:pt x="19396" y="3084"/>
                  </a:lnTo>
                  <a:cubicBezTo>
                    <a:pt x="19396" y="3084"/>
                    <a:pt x="21600" y="3084"/>
                    <a:pt x="21600" y="3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3" name="Group 718"/>
          <p:cNvGrpSpPr/>
          <p:nvPr userDrawn="1"/>
        </p:nvGrpSpPr>
        <p:grpSpPr>
          <a:xfrm>
            <a:off x="3645818" y="2006289"/>
            <a:ext cx="455687" cy="455814"/>
            <a:chOff x="0" y="0"/>
            <a:chExt cx="911610" cy="911627"/>
          </a:xfrm>
        </p:grpSpPr>
        <p:sp>
          <p:nvSpPr>
            <p:cNvPr id="78" name="Shape 716"/>
            <p:cNvSpPr/>
            <p:nvPr/>
          </p:nvSpPr>
          <p:spPr>
            <a:xfrm>
              <a:off x="0" y="0"/>
              <a:ext cx="911611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79" name="Shape 717"/>
            <p:cNvSpPr/>
            <p:nvPr/>
          </p:nvSpPr>
          <p:spPr>
            <a:xfrm>
              <a:off x="334270" y="282472"/>
              <a:ext cx="243070" cy="335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8761412" y="200650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761412" y="225065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027612" y="2057400"/>
            <a:ext cx="2133600" cy="2869376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grpSp>
        <p:nvGrpSpPr>
          <p:cNvPr id="4" name="Group 715"/>
          <p:cNvGrpSpPr/>
          <p:nvPr userDrawn="1"/>
        </p:nvGrpSpPr>
        <p:grpSpPr>
          <a:xfrm>
            <a:off x="3645765" y="4538461"/>
            <a:ext cx="455691" cy="455814"/>
            <a:chOff x="0" y="0"/>
            <a:chExt cx="911618" cy="911627"/>
          </a:xfrm>
        </p:grpSpPr>
        <p:sp>
          <p:nvSpPr>
            <p:cNvPr id="75" name="Shape 713"/>
            <p:cNvSpPr/>
            <p:nvPr/>
          </p:nvSpPr>
          <p:spPr>
            <a:xfrm>
              <a:off x="-1" y="-1"/>
              <a:ext cx="911620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76" name="Shape 714"/>
            <p:cNvSpPr/>
            <p:nvPr/>
          </p:nvSpPr>
          <p:spPr>
            <a:xfrm>
              <a:off x="325844" y="282472"/>
              <a:ext cx="259931" cy="335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205" extrusionOk="0">
                  <a:moveTo>
                    <a:pt x="5865" y="2548"/>
                  </a:moveTo>
                  <a:lnTo>
                    <a:pt x="5867" y="15695"/>
                  </a:lnTo>
                  <a:cubicBezTo>
                    <a:pt x="4944" y="15546"/>
                    <a:pt x="3872" y="15602"/>
                    <a:pt x="2808" y="15909"/>
                  </a:cubicBezTo>
                  <a:cubicBezTo>
                    <a:pt x="413" y="16599"/>
                    <a:pt x="-431" y="18279"/>
                    <a:pt x="203" y="19659"/>
                  </a:cubicBezTo>
                  <a:cubicBezTo>
                    <a:pt x="839" y="21041"/>
                    <a:pt x="2710" y="21600"/>
                    <a:pt x="5104" y="20909"/>
                  </a:cubicBezTo>
                  <a:cubicBezTo>
                    <a:pt x="7137" y="20323"/>
                    <a:pt x="8468" y="19024"/>
                    <a:pt x="8434" y="17799"/>
                  </a:cubicBezTo>
                  <a:cubicBezTo>
                    <a:pt x="8434" y="17799"/>
                    <a:pt x="8434" y="10827"/>
                    <a:pt x="8434" y="6940"/>
                  </a:cubicBezTo>
                  <a:lnTo>
                    <a:pt x="18567" y="5136"/>
                  </a:lnTo>
                  <a:lnTo>
                    <a:pt x="18567" y="13479"/>
                  </a:lnTo>
                  <a:cubicBezTo>
                    <a:pt x="17645" y="13330"/>
                    <a:pt x="16572" y="13386"/>
                    <a:pt x="15509" y="13693"/>
                  </a:cubicBezTo>
                  <a:cubicBezTo>
                    <a:pt x="13115" y="14384"/>
                    <a:pt x="12270" y="16064"/>
                    <a:pt x="12905" y="17443"/>
                  </a:cubicBezTo>
                  <a:cubicBezTo>
                    <a:pt x="13539" y="18825"/>
                    <a:pt x="15411" y="19384"/>
                    <a:pt x="17806" y="18694"/>
                  </a:cubicBezTo>
                  <a:cubicBezTo>
                    <a:pt x="19839" y="18107"/>
                    <a:pt x="21169" y="16808"/>
                    <a:pt x="21136" y="15583"/>
                  </a:cubicBezTo>
                  <a:lnTo>
                    <a:pt x="21136" y="0"/>
                  </a:lnTo>
                  <a:cubicBezTo>
                    <a:pt x="21136" y="0"/>
                    <a:pt x="5865" y="2548"/>
                    <a:pt x="5865" y="2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5" name="Group 721"/>
          <p:cNvGrpSpPr/>
          <p:nvPr userDrawn="1"/>
        </p:nvGrpSpPr>
        <p:grpSpPr>
          <a:xfrm>
            <a:off x="8099788" y="3694403"/>
            <a:ext cx="455701" cy="455815"/>
            <a:chOff x="-1" y="-1"/>
            <a:chExt cx="911637" cy="911629"/>
          </a:xfrm>
        </p:grpSpPr>
        <p:sp>
          <p:nvSpPr>
            <p:cNvPr id="81" name="Shape 719"/>
            <p:cNvSpPr/>
            <p:nvPr/>
          </p:nvSpPr>
          <p:spPr>
            <a:xfrm>
              <a:off x="-1" y="-1"/>
              <a:ext cx="911637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82" name="Shape 720"/>
            <p:cNvSpPr/>
            <p:nvPr/>
          </p:nvSpPr>
          <p:spPr>
            <a:xfrm>
              <a:off x="287861" y="287871"/>
              <a:ext cx="335911" cy="33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497"/>
                  </a:moveTo>
                  <a:cubicBezTo>
                    <a:pt x="8207" y="15497"/>
                    <a:pt x="6104" y="13394"/>
                    <a:pt x="6104" y="10801"/>
                  </a:cubicBezTo>
                  <a:cubicBezTo>
                    <a:pt x="6104" y="8206"/>
                    <a:pt x="8207" y="6103"/>
                    <a:pt x="10800" y="6103"/>
                  </a:cubicBezTo>
                  <a:cubicBezTo>
                    <a:pt x="13395" y="6103"/>
                    <a:pt x="15497" y="8206"/>
                    <a:pt x="15497" y="10801"/>
                  </a:cubicBezTo>
                  <a:cubicBezTo>
                    <a:pt x="15497" y="13394"/>
                    <a:pt x="13395" y="15497"/>
                    <a:pt x="10800" y="15497"/>
                  </a:cubicBezTo>
                  <a:close/>
                  <a:moveTo>
                    <a:pt x="19522" y="10801"/>
                  </a:moveTo>
                  <a:cubicBezTo>
                    <a:pt x="19522" y="9454"/>
                    <a:pt x="20352" y="8390"/>
                    <a:pt x="21600" y="7659"/>
                  </a:cubicBezTo>
                  <a:cubicBezTo>
                    <a:pt x="21376" y="6908"/>
                    <a:pt x="21077" y="6187"/>
                    <a:pt x="20711" y="5509"/>
                  </a:cubicBezTo>
                  <a:cubicBezTo>
                    <a:pt x="19310" y="5876"/>
                    <a:pt x="18177" y="5328"/>
                    <a:pt x="17225" y="4375"/>
                  </a:cubicBezTo>
                  <a:cubicBezTo>
                    <a:pt x="16273" y="3423"/>
                    <a:pt x="15982" y="2288"/>
                    <a:pt x="16347" y="889"/>
                  </a:cubicBezTo>
                  <a:cubicBezTo>
                    <a:pt x="15671" y="522"/>
                    <a:pt x="14951" y="224"/>
                    <a:pt x="14198" y="0"/>
                  </a:cubicBezTo>
                  <a:cubicBezTo>
                    <a:pt x="13467" y="1248"/>
                    <a:pt x="12147" y="2078"/>
                    <a:pt x="10800" y="2078"/>
                  </a:cubicBezTo>
                  <a:cubicBezTo>
                    <a:pt x="9453" y="2078"/>
                    <a:pt x="8134" y="1248"/>
                    <a:pt x="7403" y="0"/>
                  </a:cubicBezTo>
                  <a:cubicBezTo>
                    <a:pt x="6651" y="224"/>
                    <a:pt x="5931" y="522"/>
                    <a:pt x="5253" y="889"/>
                  </a:cubicBezTo>
                  <a:cubicBezTo>
                    <a:pt x="5620" y="2288"/>
                    <a:pt x="5329" y="3422"/>
                    <a:pt x="4375" y="4375"/>
                  </a:cubicBezTo>
                  <a:cubicBezTo>
                    <a:pt x="3423" y="5328"/>
                    <a:pt x="2290" y="5876"/>
                    <a:pt x="890" y="5510"/>
                  </a:cubicBezTo>
                  <a:cubicBezTo>
                    <a:pt x="523" y="6187"/>
                    <a:pt x="224" y="6908"/>
                    <a:pt x="0" y="7659"/>
                  </a:cubicBezTo>
                  <a:cubicBezTo>
                    <a:pt x="1249" y="8390"/>
                    <a:pt x="2078" y="9454"/>
                    <a:pt x="2078" y="10801"/>
                  </a:cubicBezTo>
                  <a:cubicBezTo>
                    <a:pt x="2078" y="12146"/>
                    <a:pt x="1249" y="13467"/>
                    <a:pt x="0" y="14198"/>
                  </a:cubicBezTo>
                  <a:cubicBezTo>
                    <a:pt x="224" y="14950"/>
                    <a:pt x="523" y="15670"/>
                    <a:pt x="890" y="16348"/>
                  </a:cubicBezTo>
                  <a:cubicBezTo>
                    <a:pt x="2290" y="15981"/>
                    <a:pt x="3423" y="16272"/>
                    <a:pt x="4375" y="17226"/>
                  </a:cubicBezTo>
                  <a:cubicBezTo>
                    <a:pt x="5327" y="18178"/>
                    <a:pt x="5620" y="19312"/>
                    <a:pt x="5253" y="20711"/>
                  </a:cubicBezTo>
                  <a:cubicBezTo>
                    <a:pt x="5931" y="21078"/>
                    <a:pt x="6651" y="21377"/>
                    <a:pt x="7403" y="21600"/>
                  </a:cubicBezTo>
                  <a:cubicBezTo>
                    <a:pt x="8134" y="20352"/>
                    <a:pt x="9453" y="19524"/>
                    <a:pt x="10800" y="19524"/>
                  </a:cubicBezTo>
                  <a:cubicBezTo>
                    <a:pt x="12147" y="19524"/>
                    <a:pt x="13467" y="20352"/>
                    <a:pt x="14198" y="21600"/>
                  </a:cubicBezTo>
                  <a:cubicBezTo>
                    <a:pt x="14951" y="21376"/>
                    <a:pt x="15671" y="21078"/>
                    <a:pt x="16349" y="20711"/>
                  </a:cubicBezTo>
                  <a:cubicBezTo>
                    <a:pt x="15982" y="19312"/>
                    <a:pt x="16273" y="18178"/>
                    <a:pt x="17225" y="17226"/>
                  </a:cubicBezTo>
                  <a:cubicBezTo>
                    <a:pt x="18177" y="16272"/>
                    <a:pt x="19310" y="15724"/>
                    <a:pt x="20711" y="16091"/>
                  </a:cubicBezTo>
                  <a:cubicBezTo>
                    <a:pt x="21077" y="15413"/>
                    <a:pt x="21376" y="14693"/>
                    <a:pt x="21600" y="13941"/>
                  </a:cubicBezTo>
                  <a:cubicBezTo>
                    <a:pt x="20352" y="13210"/>
                    <a:pt x="19522" y="12146"/>
                    <a:pt x="19522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6" name="Group 727"/>
          <p:cNvGrpSpPr/>
          <p:nvPr userDrawn="1"/>
        </p:nvGrpSpPr>
        <p:grpSpPr>
          <a:xfrm>
            <a:off x="8099798" y="4538461"/>
            <a:ext cx="455681" cy="455815"/>
            <a:chOff x="-1" y="0"/>
            <a:chExt cx="911598" cy="911628"/>
          </a:xfrm>
        </p:grpSpPr>
        <p:sp>
          <p:nvSpPr>
            <p:cNvPr id="87" name="Shape 725"/>
            <p:cNvSpPr/>
            <p:nvPr/>
          </p:nvSpPr>
          <p:spPr>
            <a:xfrm>
              <a:off x="-1" y="0"/>
              <a:ext cx="911598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88" name="Shape 726"/>
            <p:cNvSpPr/>
            <p:nvPr/>
          </p:nvSpPr>
          <p:spPr>
            <a:xfrm>
              <a:off x="287844" y="306407"/>
              <a:ext cx="335911" cy="29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71" extrusionOk="0">
                  <a:moveTo>
                    <a:pt x="2906" y="19280"/>
                  </a:moveTo>
                  <a:cubicBezTo>
                    <a:pt x="2683" y="19534"/>
                    <a:pt x="2683" y="19946"/>
                    <a:pt x="2906" y="20200"/>
                  </a:cubicBezTo>
                  <a:lnTo>
                    <a:pt x="3930" y="21326"/>
                  </a:lnTo>
                  <a:cubicBezTo>
                    <a:pt x="4154" y="21580"/>
                    <a:pt x="4510" y="21473"/>
                    <a:pt x="4734" y="21220"/>
                  </a:cubicBezTo>
                  <a:lnTo>
                    <a:pt x="10017" y="15372"/>
                  </a:lnTo>
                  <a:lnTo>
                    <a:pt x="8398" y="13299"/>
                  </a:lnTo>
                  <a:cubicBezTo>
                    <a:pt x="8398" y="13299"/>
                    <a:pt x="2906" y="19280"/>
                    <a:pt x="2906" y="19280"/>
                  </a:cubicBezTo>
                  <a:close/>
                  <a:moveTo>
                    <a:pt x="21387" y="2723"/>
                  </a:moveTo>
                  <a:cubicBezTo>
                    <a:pt x="21307" y="2125"/>
                    <a:pt x="21031" y="2252"/>
                    <a:pt x="20888" y="2505"/>
                  </a:cubicBezTo>
                  <a:cubicBezTo>
                    <a:pt x="20746" y="2758"/>
                    <a:pt x="20111" y="3840"/>
                    <a:pt x="19852" y="4329"/>
                  </a:cubicBezTo>
                  <a:cubicBezTo>
                    <a:pt x="19593" y="4815"/>
                    <a:pt x="18956" y="5772"/>
                    <a:pt x="17770" y="4826"/>
                  </a:cubicBezTo>
                  <a:cubicBezTo>
                    <a:pt x="16533" y="3843"/>
                    <a:pt x="16963" y="3157"/>
                    <a:pt x="17179" y="2694"/>
                  </a:cubicBezTo>
                  <a:cubicBezTo>
                    <a:pt x="17395" y="2232"/>
                    <a:pt x="18059" y="931"/>
                    <a:pt x="18155" y="768"/>
                  </a:cubicBezTo>
                  <a:cubicBezTo>
                    <a:pt x="18251" y="605"/>
                    <a:pt x="18139" y="129"/>
                    <a:pt x="17756" y="329"/>
                  </a:cubicBezTo>
                  <a:cubicBezTo>
                    <a:pt x="17372" y="527"/>
                    <a:pt x="15039" y="1572"/>
                    <a:pt x="14715" y="3066"/>
                  </a:cubicBezTo>
                  <a:cubicBezTo>
                    <a:pt x="14386" y="4590"/>
                    <a:pt x="14993" y="5950"/>
                    <a:pt x="13800" y="7301"/>
                  </a:cubicBezTo>
                  <a:lnTo>
                    <a:pt x="12355" y="8998"/>
                  </a:lnTo>
                  <a:lnTo>
                    <a:pt x="13806" y="10898"/>
                  </a:lnTo>
                  <a:lnTo>
                    <a:pt x="15589" y="8995"/>
                  </a:lnTo>
                  <a:cubicBezTo>
                    <a:pt x="16013" y="8514"/>
                    <a:pt x="16919" y="8048"/>
                    <a:pt x="17740" y="8257"/>
                  </a:cubicBezTo>
                  <a:cubicBezTo>
                    <a:pt x="19498" y="8705"/>
                    <a:pt x="20456" y="7962"/>
                    <a:pt x="21035" y="6733"/>
                  </a:cubicBezTo>
                  <a:cubicBezTo>
                    <a:pt x="21552" y="5635"/>
                    <a:pt x="21466" y="3322"/>
                    <a:pt x="21387" y="2723"/>
                  </a:cubicBezTo>
                  <a:close/>
                  <a:moveTo>
                    <a:pt x="9478" y="7592"/>
                  </a:moveTo>
                  <a:cubicBezTo>
                    <a:pt x="9350" y="7424"/>
                    <a:pt x="9189" y="7421"/>
                    <a:pt x="9050" y="7558"/>
                  </a:cubicBezTo>
                  <a:lnTo>
                    <a:pt x="7506" y="9074"/>
                  </a:lnTo>
                  <a:cubicBezTo>
                    <a:pt x="7384" y="9194"/>
                    <a:pt x="7369" y="9419"/>
                    <a:pt x="7477" y="9559"/>
                  </a:cubicBezTo>
                  <a:lnTo>
                    <a:pt x="16408" y="20996"/>
                  </a:lnTo>
                  <a:cubicBezTo>
                    <a:pt x="16616" y="21268"/>
                    <a:pt x="16979" y="21295"/>
                    <a:pt x="17217" y="21061"/>
                  </a:cubicBezTo>
                  <a:lnTo>
                    <a:pt x="18263" y="20076"/>
                  </a:lnTo>
                  <a:cubicBezTo>
                    <a:pt x="18500" y="19839"/>
                    <a:pt x="18526" y="19429"/>
                    <a:pt x="18317" y="19158"/>
                  </a:cubicBezTo>
                  <a:cubicBezTo>
                    <a:pt x="18317" y="19158"/>
                    <a:pt x="9478" y="7592"/>
                    <a:pt x="9478" y="7592"/>
                  </a:cubicBezTo>
                  <a:close/>
                  <a:moveTo>
                    <a:pt x="3331" y="6965"/>
                  </a:moveTo>
                  <a:cubicBezTo>
                    <a:pt x="4336" y="6088"/>
                    <a:pt x="5170" y="6693"/>
                    <a:pt x="6282" y="8142"/>
                  </a:cubicBezTo>
                  <a:cubicBezTo>
                    <a:pt x="6408" y="8304"/>
                    <a:pt x="6575" y="8114"/>
                    <a:pt x="6671" y="8021"/>
                  </a:cubicBezTo>
                  <a:cubicBezTo>
                    <a:pt x="6766" y="7926"/>
                    <a:pt x="8233" y="6440"/>
                    <a:pt x="8306" y="6370"/>
                  </a:cubicBezTo>
                  <a:cubicBezTo>
                    <a:pt x="8377" y="6300"/>
                    <a:pt x="8464" y="6167"/>
                    <a:pt x="8349" y="6018"/>
                  </a:cubicBezTo>
                  <a:cubicBezTo>
                    <a:pt x="8235" y="5868"/>
                    <a:pt x="7817" y="5261"/>
                    <a:pt x="7550" y="4867"/>
                  </a:cubicBezTo>
                  <a:cubicBezTo>
                    <a:pt x="5603" y="2001"/>
                    <a:pt x="12876" y="57"/>
                    <a:pt x="11758" y="25"/>
                  </a:cubicBezTo>
                  <a:cubicBezTo>
                    <a:pt x="11190" y="9"/>
                    <a:pt x="8909" y="-20"/>
                    <a:pt x="8569" y="21"/>
                  </a:cubicBezTo>
                  <a:cubicBezTo>
                    <a:pt x="7186" y="186"/>
                    <a:pt x="5452" y="1638"/>
                    <a:pt x="4578" y="2313"/>
                  </a:cubicBezTo>
                  <a:cubicBezTo>
                    <a:pt x="3437" y="3196"/>
                    <a:pt x="3011" y="3711"/>
                    <a:pt x="2939" y="3781"/>
                  </a:cubicBezTo>
                  <a:cubicBezTo>
                    <a:pt x="2617" y="4099"/>
                    <a:pt x="2887" y="4832"/>
                    <a:pt x="2303" y="5410"/>
                  </a:cubicBezTo>
                  <a:cubicBezTo>
                    <a:pt x="1683" y="6021"/>
                    <a:pt x="1297" y="5560"/>
                    <a:pt x="939" y="5913"/>
                  </a:cubicBezTo>
                  <a:cubicBezTo>
                    <a:pt x="761" y="6090"/>
                    <a:pt x="264" y="6509"/>
                    <a:pt x="122" y="6650"/>
                  </a:cubicBezTo>
                  <a:cubicBezTo>
                    <a:pt x="-22" y="6790"/>
                    <a:pt x="-48" y="7030"/>
                    <a:pt x="99" y="7219"/>
                  </a:cubicBezTo>
                  <a:cubicBezTo>
                    <a:pt x="99" y="7219"/>
                    <a:pt x="1459" y="8912"/>
                    <a:pt x="1574" y="9061"/>
                  </a:cubicBezTo>
                  <a:cubicBezTo>
                    <a:pt x="1688" y="9210"/>
                    <a:pt x="1994" y="9337"/>
                    <a:pt x="2185" y="9149"/>
                  </a:cubicBezTo>
                  <a:cubicBezTo>
                    <a:pt x="2375" y="8960"/>
                    <a:pt x="2864" y="8477"/>
                    <a:pt x="2947" y="8394"/>
                  </a:cubicBezTo>
                  <a:cubicBezTo>
                    <a:pt x="3031" y="8312"/>
                    <a:pt x="2893" y="7349"/>
                    <a:pt x="3331" y="69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7" name="Group 730"/>
          <p:cNvGrpSpPr/>
          <p:nvPr userDrawn="1"/>
        </p:nvGrpSpPr>
        <p:grpSpPr>
          <a:xfrm>
            <a:off x="8099798" y="2850347"/>
            <a:ext cx="455681" cy="455815"/>
            <a:chOff x="0" y="0"/>
            <a:chExt cx="911598" cy="911629"/>
          </a:xfrm>
        </p:grpSpPr>
        <p:sp>
          <p:nvSpPr>
            <p:cNvPr id="90" name="Shape 728"/>
            <p:cNvSpPr/>
            <p:nvPr/>
          </p:nvSpPr>
          <p:spPr>
            <a:xfrm>
              <a:off x="0" y="0"/>
              <a:ext cx="911598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1" name="Shape 729"/>
            <p:cNvSpPr/>
            <p:nvPr/>
          </p:nvSpPr>
          <p:spPr>
            <a:xfrm>
              <a:off x="285188" y="305676"/>
              <a:ext cx="341220" cy="30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832"/>
                  </a:moveTo>
                  <a:lnTo>
                    <a:pt x="2160" y="15832"/>
                  </a:lnTo>
                  <a:lnTo>
                    <a:pt x="2160" y="2209"/>
                  </a:lnTo>
                  <a:lnTo>
                    <a:pt x="19440" y="2209"/>
                  </a:lnTo>
                  <a:cubicBezTo>
                    <a:pt x="19440" y="2209"/>
                    <a:pt x="19440" y="15832"/>
                    <a:pt x="19440" y="1583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71" y="0"/>
                    <a:pt x="0" y="1104"/>
                    <a:pt x="0" y="2455"/>
                  </a:cubicBezTo>
                  <a:lnTo>
                    <a:pt x="0" y="15955"/>
                  </a:lnTo>
                  <a:cubicBezTo>
                    <a:pt x="0" y="17304"/>
                    <a:pt x="953" y="18627"/>
                    <a:pt x="2119" y="18891"/>
                  </a:cubicBezTo>
                  <a:lnTo>
                    <a:pt x="6839" y="19964"/>
                  </a:lnTo>
                  <a:cubicBezTo>
                    <a:pt x="6839" y="19964"/>
                    <a:pt x="2775" y="21600"/>
                    <a:pt x="5400" y="21600"/>
                  </a:cubicBezTo>
                  <a:lnTo>
                    <a:pt x="16200" y="21600"/>
                  </a:lnTo>
                  <a:cubicBezTo>
                    <a:pt x="18825" y="21600"/>
                    <a:pt x="14761" y="19964"/>
                    <a:pt x="14761" y="19964"/>
                  </a:cubicBezTo>
                  <a:lnTo>
                    <a:pt x="19483" y="18891"/>
                  </a:lnTo>
                  <a:cubicBezTo>
                    <a:pt x="20647" y="18627"/>
                    <a:pt x="21600" y="17304"/>
                    <a:pt x="21600" y="15955"/>
                  </a:cubicBezTo>
                  <a:lnTo>
                    <a:pt x="21600" y="2455"/>
                  </a:lnTo>
                  <a:cubicBezTo>
                    <a:pt x="21600" y="1104"/>
                    <a:pt x="20629" y="0"/>
                    <a:pt x="194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8" name="Group 733"/>
          <p:cNvGrpSpPr/>
          <p:nvPr userDrawn="1"/>
        </p:nvGrpSpPr>
        <p:grpSpPr>
          <a:xfrm>
            <a:off x="3645765" y="2850347"/>
            <a:ext cx="455691" cy="455814"/>
            <a:chOff x="0" y="0"/>
            <a:chExt cx="911618" cy="911627"/>
          </a:xfrm>
        </p:grpSpPr>
        <p:sp>
          <p:nvSpPr>
            <p:cNvPr id="94" name="Shape 731"/>
            <p:cNvSpPr/>
            <p:nvPr/>
          </p:nvSpPr>
          <p:spPr>
            <a:xfrm>
              <a:off x="-1" y="-1"/>
              <a:ext cx="911620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5" name="Shape 732"/>
            <p:cNvSpPr/>
            <p:nvPr/>
          </p:nvSpPr>
          <p:spPr>
            <a:xfrm>
              <a:off x="287277" y="355105"/>
              <a:ext cx="337065" cy="20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7201"/>
                  </a:moveTo>
                  <a:lnTo>
                    <a:pt x="15120" y="7201"/>
                  </a:lnTo>
                  <a:lnTo>
                    <a:pt x="15120" y="3600"/>
                  </a:lnTo>
                  <a:lnTo>
                    <a:pt x="19440" y="3600"/>
                  </a:lnTo>
                  <a:cubicBezTo>
                    <a:pt x="19440" y="3600"/>
                    <a:pt x="19440" y="7201"/>
                    <a:pt x="19440" y="7201"/>
                  </a:cubicBezTo>
                  <a:close/>
                  <a:moveTo>
                    <a:pt x="16200" y="12600"/>
                  </a:moveTo>
                  <a:lnTo>
                    <a:pt x="16200" y="9000"/>
                  </a:lnTo>
                  <a:lnTo>
                    <a:pt x="18359" y="9000"/>
                  </a:lnTo>
                  <a:lnTo>
                    <a:pt x="18359" y="12600"/>
                  </a:lnTo>
                  <a:cubicBezTo>
                    <a:pt x="18359" y="12600"/>
                    <a:pt x="16200" y="12600"/>
                    <a:pt x="16200" y="12600"/>
                  </a:cubicBezTo>
                  <a:close/>
                  <a:moveTo>
                    <a:pt x="19440" y="18000"/>
                  </a:moveTo>
                  <a:lnTo>
                    <a:pt x="17280" y="18000"/>
                  </a:lnTo>
                  <a:lnTo>
                    <a:pt x="17280" y="14401"/>
                  </a:lnTo>
                  <a:lnTo>
                    <a:pt x="19440" y="14401"/>
                  </a:lnTo>
                  <a:cubicBezTo>
                    <a:pt x="19440" y="14401"/>
                    <a:pt x="19440" y="18000"/>
                    <a:pt x="19440" y="18000"/>
                  </a:cubicBezTo>
                  <a:close/>
                  <a:moveTo>
                    <a:pt x="16200" y="18000"/>
                  </a:moveTo>
                  <a:lnTo>
                    <a:pt x="5400" y="18000"/>
                  </a:lnTo>
                  <a:lnTo>
                    <a:pt x="5400" y="14401"/>
                  </a:lnTo>
                  <a:lnTo>
                    <a:pt x="16200" y="14401"/>
                  </a:lnTo>
                  <a:cubicBezTo>
                    <a:pt x="16200" y="14401"/>
                    <a:pt x="16200" y="18000"/>
                    <a:pt x="16200" y="18000"/>
                  </a:cubicBezTo>
                  <a:close/>
                  <a:moveTo>
                    <a:pt x="4319" y="18000"/>
                  </a:moveTo>
                  <a:lnTo>
                    <a:pt x="2160" y="18000"/>
                  </a:lnTo>
                  <a:lnTo>
                    <a:pt x="2160" y="14401"/>
                  </a:lnTo>
                  <a:lnTo>
                    <a:pt x="4319" y="14401"/>
                  </a:lnTo>
                  <a:cubicBezTo>
                    <a:pt x="4319" y="14401"/>
                    <a:pt x="4319" y="18000"/>
                    <a:pt x="4319" y="18000"/>
                  </a:cubicBezTo>
                  <a:close/>
                  <a:moveTo>
                    <a:pt x="5400" y="9000"/>
                  </a:moveTo>
                  <a:lnTo>
                    <a:pt x="5400" y="12600"/>
                  </a:lnTo>
                  <a:lnTo>
                    <a:pt x="3240" y="12600"/>
                  </a:lnTo>
                  <a:lnTo>
                    <a:pt x="3240" y="9000"/>
                  </a:lnTo>
                  <a:cubicBezTo>
                    <a:pt x="3240" y="9000"/>
                    <a:pt x="5400" y="9000"/>
                    <a:pt x="5400" y="9000"/>
                  </a:cubicBezTo>
                  <a:close/>
                  <a:moveTo>
                    <a:pt x="2160" y="3600"/>
                  </a:moveTo>
                  <a:lnTo>
                    <a:pt x="4319" y="3600"/>
                  </a:lnTo>
                  <a:lnTo>
                    <a:pt x="4319" y="7201"/>
                  </a:lnTo>
                  <a:lnTo>
                    <a:pt x="2160" y="7201"/>
                  </a:lnTo>
                  <a:cubicBezTo>
                    <a:pt x="2160" y="7201"/>
                    <a:pt x="2160" y="3600"/>
                    <a:pt x="2160" y="3600"/>
                  </a:cubicBezTo>
                  <a:close/>
                  <a:moveTo>
                    <a:pt x="8639" y="9000"/>
                  </a:moveTo>
                  <a:lnTo>
                    <a:pt x="8639" y="12600"/>
                  </a:lnTo>
                  <a:lnTo>
                    <a:pt x="6479" y="12600"/>
                  </a:lnTo>
                  <a:lnTo>
                    <a:pt x="6479" y="9000"/>
                  </a:lnTo>
                  <a:cubicBezTo>
                    <a:pt x="6479" y="9000"/>
                    <a:pt x="8639" y="9000"/>
                    <a:pt x="8639" y="9000"/>
                  </a:cubicBezTo>
                  <a:close/>
                  <a:moveTo>
                    <a:pt x="5400" y="3600"/>
                  </a:moveTo>
                  <a:lnTo>
                    <a:pt x="7560" y="3600"/>
                  </a:lnTo>
                  <a:lnTo>
                    <a:pt x="7560" y="7201"/>
                  </a:lnTo>
                  <a:lnTo>
                    <a:pt x="5400" y="7201"/>
                  </a:lnTo>
                  <a:cubicBezTo>
                    <a:pt x="5400" y="7201"/>
                    <a:pt x="5400" y="3600"/>
                    <a:pt x="5400" y="3600"/>
                  </a:cubicBezTo>
                  <a:close/>
                  <a:moveTo>
                    <a:pt x="11880" y="9000"/>
                  </a:moveTo>
                  <a:lnTo>
                    <a:pt x="11880" y="12600"/>
                  </a:lnTo>
                  <a:lnTo>
                    <a:pt x="9720" y="12600"/>
                  </a:lnTo>
                  <a:lnTo>
                    <a:pt x="9720" y="9000"/>
                  </a:lnTo>
                  <a:cubicBezTo>
                    <a:pt x="9720" y="9000"/>
                    <a:pt x="11880" y="9000"/>
                    <a:pt x="11880" y="9000"/>
                  </a:cubicBezTo>
                  <a:close/>
                  <a:moveTo>
                    <a:pt x="8639" y="3600"/>
                  </a:moveTo>
                  <a:lnTo>
                    <a:pt x="10799" y="3600"/>
                  </a:lnTo>
                  <a:lnTo>
                    <a:pt x="10799" y="7201"/>
                  </a:lnTo>
                  <a:lnTo>
                    <a:pt x="8639" y="7201"/>
                  </a:lnTo>
                  <a:cubicBezTo>
                    <a:pt x="8639" y="7201"/>
                    <a:pt x="8639" y="3600"/>
                    <a:pt x="8639" y="3600"/>
                  </a:cubicBezTo>
                  <a:close/>
                  <a:moveTo>
                    <a:pt x="15120" y="9000"/>
                  </a:moveTo>
                  <a:lnTo>
                    <a:pt x="15120" y="12600"/>
                  </a:lnTo>
                  <a:lnTo>
                    <a:pt x="12959" y="12600"/>
                  </a:lnTo>
                  <a:lnTo>
                    <a:pt x="12959" y="9000"/>
                  </a:lnTo>
                  <a:cubicBezTo>
                    <a:pt x="12959" y="9000"/>
                    <a:pt x="15120" y="9000"/>
                    <a:pt x="15120" y="9000"/>
                  </a:cubicBezTo>
                  <a:close/>
                  <a:moveTo>
                    <a:pt x="11880" y="3600"/>
                  </a:moveTo>
                  <a:lnTo>
                    <a:pt x="14040" y="3600"/>
                  </a:lnTo>
                  <a:lnTo>
                    <a:pt x="14040" y="7201"/>
                  </a:lnTo>
                  <a:lnTo>
                    <a:pt x="11880" y="7201"/>
                  </a:lnTo>
                  <a:cubicBezTo>
                    <a:pt x="11880" y="7201"/>
                    <a:pt x="11880" y="3600"/>
                    <a:pt x="11880" y="3600"/>
                  </a:cubicBezTo>
                  <a:close/>
                  <a:moveTo>
                    <a:pt x="20088" y="0"/>
                  </a:moveTo>
                  <a:lnTo>
                    <a:pt x="1511" y="0"/>
                  </a:lnTo>
                  <a:cubicBezTo>
                    <a:pt x="680" y="0"/>
                    <a:pt x="0" y="1134"/>
                    <a:pt x="0" y="2519"/>
                  </a:cubicBezTo>
                  <a:lnTo>
                    <a:pt x="0" y="19081"/>
                  </a:lnTo>
                  <a:cubicBezTo>
                    <a:pt x="0" y="20466"/>
                    <a:pt x="680" y="21600"/>
                    <a:pt x="1511" y="21600"/>
                  </a:cubicBezTo>
                  <a:lnTo>
                    <a:pt x="20088" y="21600"/>
                  </a:lnTo>
                  <a:cubicBezTo>
                    <a:pt x="20920" y="21600"/>
                    <a:pt x="21600" y="20466"/>
                    <a:pt x="21600" y="19081"/>
                  </a:cubicBezTo>
                  <a:lnTo>
                    <a:pt x="21600" y="2519"/>
                  </a:lnTo>
                  <a:cubicBezTo>
                    <a:pt x="21600" y="1134"/>
                    <a:pt x="20920" y="0"/>
                    <a:pt x="200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11" name="Group 736"/>
          <p:cNvGrpSpPr/>
          <p:nvPr userDrawn="1"/>
        </p:nvGrpSpPr>
        <p:grpSpPr>
          <a:xfrm>
            <a:off x="3645767" y="3694404"/>
            <a:ext cx="455687" cy="455814"/>
            <a:chOff x="0" y="0"/>
            <a:chExt cx="911610" cy="911627"/>
          </a:xfrm>
        </p:grpSpPr>
        <p:sp>
          <p:nvSpPr>
            <p:cNvPr id="97" name="Shape 734"/>
            <p:cNvSpPr/>
            <p:nvPr/>
          </p:nvSpPr>
          <p:spPr>
            <a:xfrm>
              <a:off x="0" y="0"/>
              <a:ext cx="911611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8" name="Shape 735"/>
            <p:cNvSpPr/>
            <p:nvPr/>
          </p:nvSpPr>
          <p:spPr>
            <a:xfrm>
              <a:off x="344357" y="315715"/>
              <a:ext cx="222897" cy="28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sp>
        <p:nvSpPr>
          <p:cNvPr id="100" name="Content Placeholder 20"/>
          <p:cNvSpPr>
            <a:spLocks noGrp="1"/>
          </p:cNvSpPr>
          <p:nvPr>
            <p:ph sz="quarter" idx="24"/>
          </p:nvPr>
        </p:nvSpPr>
        <p:spPr>
          <a:xfrm>
            <a:off x="2006600" y="200650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1293812" y="225065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6" name="Content Placeholder 20"/>
          <p:cNvSpPr>
            <a:spLocks noGrp="1"/>
          </p:cNvSpPr>
          <p:nvPr>
            <p:ph sz="quarter" idx="26"/>
          </p:nvPr>
        </p:nvSpPr>
        <p:spPr>
          <a:xfrm>
            <a:off x="8761412" y="285955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7" name="Text Placeholder 17"/>
          <p:cNvSpPr>
            <a:spLocks noGrp="1"/>
          </p:cNvSpPr>
          <p:nvPr>
            <p:ph type="body" sz="quarter" idx="27"/>
          </p:nvPr>
        </p:nvSpPr>
        <p:spPr>
          <a:xfrm>
            <a:off x="8761412" y="310370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8" name="Content Placeholder 20"/>
          <p:cNvSpPr>
            <a:spLocks noGrp="1"/>
          </p:cNvSpPr>
          <p:nvPr>
            <p:ph sz="quarter" idx="28"/>
          </p:nvPr>
        </p:nvSpPr>
        <p:spPr>
          <a:xfrm>
            <a:off x="2006600" y="285955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9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1293812" y="310370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0" name="Content Placeholder 20"/>
          <p:cNvSpPr>
            <a:spLocks noGrp="1"/>
          </p:cNvSpPr>
          <p:nvPr>
            <p:ph sz="quarter" idx="30"/>
          </p:nvPr>
        </p:nvSpPr>
        <p:spPr>
          <a:xfrm>
            <a:off x="8761412" y="369440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1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8761412" y="393855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2" name="Content Placeholder 20"/>
          <p:cNvSpPr>
            <a:spLocks noGrp="1"/>
          </p:cNvSpPr>
          <p:nvPr>
            <p:ph sz="quarter" idx="32"/>
          </p:nvPr>
        </p:nvSpPr>
        <p:spPr>
          <a:xfrm>
            <a:off x="2006600" y="369440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3" name="Text Placeholder 17"/>
          <p:cNvSpPr>
            <a:spLocks noGrp="1"/>
          </p:cNvSpPr>
          <p:nvPr>
            <p:ph type="body" sz="quarter" idx="33"/>
          </p:nvPr>
        </p:nvSpPr>
        <p:spPr>
          <a:xfrm>
            <a:off x="1293812" y="393855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4" name="Content Placeholder 20"/>
          <p:cNvSpPr>
            <a:spLocks noGrp="1"/>
          </p:cNvSpPr>
          <p:nvPr>
            <p:ph sz="quarter" idx="34"/>
          </p:nvPr>
        </p:nvSpPr>
        <p:spPr>
          <a:xfrm>
            <a:off x="8761412" y="454745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5" name="Text Placeholder 17"/>
          <p:cNvSpPr>
            <a:spLocks noGrp="1"/>
          </p:cNvSpPr>
          <p:nvPr>
            <p:ph type="body" sz="quarter" idx="35"/>
          </p:nvPr>
        </p:nvSpPr>
        <p:spPr>
          <a:xfrm>
            <a:off x="8761412" y="479160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6" name="Content Placeholder 20"/>
          <p:cNvSpPr>
            <a:spLocks noGrp="1"/>
          </p:cNvSpPr>
          <p:nvPr>
            <p:ph sz="quarter" idx="36"/>
          </p:nvPr>
        </p:nvSpPr>
        <p:spPr>
          <a:xfrm>
            <a:off x="2006600" y="454745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7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1293812" y="479160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429672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dvAuto="0"/>
      <p:bldP spid="2" grpId="0" animBg="1" advAuto="0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10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hone-black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078677" y="1495425"/>
            <a:ext cx="2031471" cy="4019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835"/>
          <p:cNvGrpSpPr/>
          <p:nvPr userDrawn="1"/>
        </p:nvGrpSpPr>
        <p:grpSpPr>
          <a:xfrm>
            <a:off x="7694612" y="2013907"/>
            <a:ext cx="455700" cy="455814"/>
            <a:chOff x="0" y="0"/>
            <a:chExt cx="911635" cy="911627"/>
          </a:xfrm>
        </p:grpSpPr>
        <p:sp>
          <p:nvSpPr>
            <p:cNvPr id="152" name="Shape 833"/>
            <p:cNvSpPr/>
            <p:nvPr/>
          </p:nvSpPr>
          <p:spPr>
            <a:xfrm>
              <a:off x="-1" y="-1"/>
              <a:ext cx="911637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rgbClr val="C0392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153" name="Shape 834"/>
            <p:cNvSpPr/>
            <p:nvPr/>
          </p:nvSpPr>
          <p:spPr>
            <a:xfrm>
              <a:off x="287863" y="322425"/>
              <a:ext cx="335910" cy="239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6" y="15428"/>
                  </a:moveTo>
                  <a:lnTo>
                    <a:pt x="8376" y="6172"/>
                  </a:lnTo>
                  <a:lnTo>
                    <a:pt x="13886" y="10798"/>
                  </a:lnTo>
                  <a:cubicBezTo>
                    <a:pt x="13886" y="10798"/>
                    <a:pt x="8376" y="15428"/>
                    <a:pt x="8376" y="15428"/>
                  </a:cubicBezTo>
                  <a:close/>
                  <a:moveTo>
                    <a:pt x="21600" y="3084"/>
                  </a:moveTo>
                  <a:lnTo>
                    <a:pt x="21600" y="1234"/>
                  </a:lnTo>
                  <a:cubicBezTo>
                    <a:pt x="21600" y="554"/>
                    <a:pt x="21205" y="0"/>
                    <a:pt x="20719" y="0"/>
                  </a:cubicBezTo>
                  <a:lnTo>
                    <a:pt x="881" y="0"/>
                  </a:lnTo>
                  <a:cubicBezTo>
                    <a:pt x="394" y="0"/>
                    <a:pt x="0" y="554"/>
                    <a:pt x="0" y="1234"/>
                  </a:cubicBezTo>
                  <a:lnTo>
                    <a:pt x="0" y="3084"/>
                  </a:lnTo>
                  <a:lnTo>
                    <a:pt x="2204" y="3084"/>
                  </a:lnTo>
                  <a:lnTo>
                    <a:pt x="2204" y="6172"/>
                  </a:lnTo>
                  <a:lnTo>
                    <a:pt x="0" y="6172"/>
                  </a:lnTo>
                  <a:lnTo>
                    <a:pt x="0" y="9256"/>
                  </a:lnTo>
                  <a:lnTo>
                    <a:pt x="2204" y="9256"/>
                  </a:lnTo>
                  <a:lnTo>
                    <a:pt x="2204" y="12344"/>
                  </a:lnTo>
                  <a:lnTo>
                    <a:pt x="0" y="12344"/>
                  </a:lnTo>
                  <a:lnTo>
                    <a:pt x="0" y="15428"/>
                  </a:lnTo>
                  <a:lnTo>
                    <a:pt x="2204" y="15428"/>
                  </a:lnTo>
                  <a:lnTo>
                    <a:pt x="2204" y="18516"/>
                  </a:lnTo>
                  <a:lnTo>
                    <a:pt x="0" y="18516"/>
                  </a:lnTo>
                  <a:lnTo>
                    <a:pt x="0" y="20366"/>
                  </a:lnTo>
                  <a:cubicBezTo>
                    <a:pt x="0" y="21046"/>
                    <a:pt x="394" y="21600"/>
                    <a:pt x="881" y="21600"/>
                  </a:cubicBezTo>
                  <a:lnTo>
                    <a:pt x="20719" y="21600"/>
                  </a:lnTo>
                  <a:cubicBezTo>
                    <a:pt x="21205" y="21600"/>
                    <a:pt x="21600" y="21046"/>
                    <a:pt x="21600" y="20366"/>
                  </a:cubicBezTo>
                  <a:lnTo>
                    <a:pt x="21600" y="18516"/>
                  </a:lnTo>
                  <a:lnTo>
                    <a:pt x="19396" y="18516"/>
                  </a:lnTo>
                  <a:lnTo>
                    <a:pt x="19396" y="15428"/>
                  </a:lnTo>
                  <a:lnTo>
                    <a:pt x="21600" y="15428"/>
                  </a:lnTo>
                  <a:lnTo>
                    <a:pt x="21600" y="12344"/>
                  </a:lnTo>
                  <a:lnTo>
                    <a:pt x="19396" y="12344"/>
                  </a:lnTo>
                  <a:lnTo>
                    <a:pt x="19396" y="9256"/>
                  </a:lnTo>
                  <a:lnTo>
                    <a:pt x="21600" y="9256"/>
                  </a:lnTo>
                  <a:lnTo>
                    <a:pt x="21600" y="6172"/>
                  </a:lnTo>
                  <a:lnTo>
                    <a:pt x="19396" y="6172"/>
                  </a:lnTo>
                  <a:lnTo>
                    <a:pt x="19396" y="3084"/>
                  </a:lnTo>
                  <a:cubicBezTo>
                    <a:pt x="19396" y="3084"/>
                    <a:pt x="21600" y="3084"/>
                    <a:pt x="21600" y="30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3" name="Group 718"/>
          <p:cNvGrpSpPr/>
          <p:nvPr userDrawn="1"/>
        </p:nvGrpSpPr>
        <p:grpSpPr>
          <a:xfrm>
            <a:off x="4038525" y="2006289"/>
            <a:ext cx="455687" cy="455814"/>
            <a:chOff x="0" y="0"/>
            <a:chExt cx="911610" cy="911627"/>
          </a:xfrm>
        </p:grpSpPr>
        <p:sp>
          <p:nvSpPr>
            <p:cNvPr id="78" name="Shape 716"/>
            <p:cNvSpPr/>
            <p:nvPr/>
          </p:nvSpPr>
          <p:spPr>
            <a:xfrm>
              <a:off x="0" y="0"/>
              <a:ext cx="911611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79" name="Shape 717"/>
            <p:cNvSpPr/>
            <p:nvPr/>
          </p:nvSpPr>
          <p:spPr>
            <a:xfrm>
              <a:off x="334270" y="282472"/>
              <a:ext cx="243070" cy="335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086" extrusionOk="0">
                  <a:moveTo>
                    <a:pt x="21023" y="5250"/>
                  </a:moveTo>
                  <a:lnTo>
                    <a:pt x="7163" y="195"/>
                  </a:lnTo>
                  <a:cubicBezTo>
                    <a:pt x="5264" y="-514"/>
                    <a:pt x="1521" y="853"/>
                    <a:pt x="445" y="2057"/>
                  </a:cubicBezTo>
                  <a:cubicBezTo>
                    <a:pt x="-35" y="2595"/>
                    <a:pt x="0" y="2983"/>
                    <a:pt x="0" y="3203"/>
                  </a:cubicBezTo>
                  <a:lnTo>
                    <a:pt x="173" y="14619"/>
                  </a:lnTo>
                  <a:cubicBezTo>
                    <a:pt x="184" y="14862"/>
                    <a:pt x="614" y="15188"/>
                    <a:pt x="983" y="15348"/>
                  </a:cubicBezTo>
                  <a:cubicBezTo>
                    <a:pt x="1753" y="15682"/>
                    <a:pt x="13399" y="20826"/>
                    <a:pt x="13729" y="20972"/>
                  </a:cubicBezTo>
                  <a:cubicBezTo>
                    <a:pt x="13905" y="21051"/>
                    <a:pt x="14115" y="21086"/>
                    <a:pt x="14322" y="21086"/>
                  </a:cubicBezTo>
                  <a:cubicBezTo>
                    <a:pt x="14499" y="21086"/>
                    <a:pt x="14675" y="21058"/>
                    <a:pt x="14834" y="21002"/>
                  </a:cubicBezTo>
                  <a:cubicBezTo>
                    <a:pt x="15185" y="20881"/>
                    <a:pt x="15404" y="20645"/>
                    <a:pt x="15404" y="20388"/>
                  </a:cubicBezTo>
                  <a:lnTo>
                    <a:pt x="15404" y="8397"/>
                  </a:lnTo>
                  <a:cubicBezTo>
                    <a:pt x="15404" y="8148"/>
                    <a:pt x="15198" y="7917"/>
                    <a:pt x="14862" y="7792"/>
                  </a:cubicBezTo>
                  <a:lnTo>
                    <a:pt x="2263" y="2817"/>
                  </a:lnTo>
                  <a:cubicBezTo>
                    <a:pt x="2408" y="2620"/>
                    <a:pt x="2968" y="2205"/>
                    <a:pt x="3997" y="1825"/>
                  </a:cubicBezTo>
                  <a:cubicBezTo>
                    <a:pt x="5082" y="1422"/>
                    <a:pt x="5896" y="1574"/>
                    <a:pt x="6082" y="1625"/>
                  </a:cubicBezTo>
                  <a:cubicBezTo>
                    <a:pt x="6082" y="1625"/>
                    <a:pt x="18173" y="6203"/>
                    <a:pt x="18544" y="6339"/>
                  </a:cubicBezTo>
                  <a:cubicBezTo>
                    <a:pt x="18911" y="6476"/>
                    <a:pt x="18918" y="6495"/>
                    <a:pt x="18918" y="6729"/>
                  </a:cubicBezTo>
                  <a:cubicBezTo>
                    <a:pt x="18918" y="6961"/>
                    <a:pt x="18918" y="18107"/>
                    <a:pt x="18918" y="18107"/>
                  </a:cubicBezTo>
                  <a:cubicBezTo>
                    <a:pt x="18918" y="18674"/>
                    <a:pt x="19733" y="18906"/>
                    <a:pt x="20330" y="18906"/>
                  </a:cubicBezTo>
                  <a:cubicBezTo>
                    <a:pt x="20927" y="18906"/>
                    <a:pt x="21565" y="18493"/>
                    <a:pt x="21565" y="18107"/>
                  </a:cubicBezTo>
                  <a:lnTo>
                    <a:pt x="21565" y="5855"/>
                  </a:lnTo>
                  <a:cubicBezTo>
                    <a:pt x="21565" y="5605"/>
                    <a:pt x="21357" y="5375"/>
                    <a:pt x="21023" y="52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8360752" y="200650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8360752" y="225065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294312" y="2070512"/>
            <a:ext cx="1600200" cy="2869376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grpSp>
        <p:nvGrpSpPr>
          <p:cNvPr id="4" name="Group 715"/>
          <p:cNvGrpSpPr/>
          <p:nvPr userDrawn="1"/>
        </p:nvGrpSpPr>
        <p:grpSpPr>
          <a:xfrm>
            <a:off x="4038472" y="4538461"/>
            <a:ext cx="455691" cy="455814"/>
            <a:chOff x="0" y="0"/>
            <a:chExt cx="911618" cy="911627"/>
          </a:xfrm>
        </p:grpSpPr>
        <p:sp>
          <p:nvSpPr>
            <p:cNvPr id="75" name="Shape 713"/>
            <p:cNvSpPr/>
            <p:nvPr/>
          </p:nvSpPr>
          <p:spPr>
            <a:xfrm>
              <a:off x="-1" y="-1"/>
              <a:ext cx="911620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76" name="Shape 714"/>
            <p:cNvSpPr/>
            <p:nvPr/>
          </p:nvSpPr>
          <p:spPr>
            <a:xfrm>
              <a:off x="325844" y="282472"/>
              <a:ext cx="259931" cy="335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205" extrusionOk="0">
                  <a:moveTo>
                    <a:pt x="5865" y="2548"/>
                  </a:moveTo>
                  <a:lnTo>
                    <a:pt x="5867" y="15695"/>
                  </a:lnTo>
                  <a:cubicBezTo>
                    <a:pt x="4944" y="15546"/>
                    <a:pt x="3872" y="15602"/>
                    <a:pt x="2808" y="15909"/>
                  </a:cubicBezTo>
                  <a:cubicBezTo>
                    <a:pt x="413" y="16599"/>
                    <a:pt x="-431" y="18279"/>
                    <a:pt x="203" y="19659"/>
                  </a:cubicBezTo>
                  <a:cubicBezTo>
                    <a:pt x="839" y="21041"/>
                    <a:pt x="2710" y="21600"/>
                    <a:pt x="5104" y="20909"/>
                  </a:cubicBezTo>
                  <a:cubicBezTo>
                    <a:pt x="7137" y="20323"/>
                    <a:pt x="8468" y="19024"/>
                    <a:pt x="8434" y="17799"/>
                  </a:cubicBezTo>
                  <a:cubicBezTo>
                    <a:pt x="8434" y="17799"/>
                    <a:pt x="8434" y="10827"/>
                    <a:pt x="8434" y="6940"/>
                  </a:cubicBezTo>
                  <a:lnTo>
                    <a:pt x="18567" y="5136"/>
                  </a:lnTo>
                  <a:lnTo>
                    <a:pt x="18567" y="13479"/>
                  </a:lnTo>
                  <a:cubicBezTo>
                    <a:pt x="17645" y="13330"/>
                    <a:pt x="16572" y="13386"/>
                    <a:pt x="15509" y="13693"/>
                  </a:cubicBezTo>
                  <a:cubicBezTo>
                    <a:pt x="13115" y="14384"/>
                    <a:pt x="12270" y="16064"/>
                    <a:pt x="12905" y="17443"/>
                  </a:cubicBezTo>
                  <a:cubicBezTo>
                    <a:pt x="13539" y="18825"/>
                    <a:pt x="15411" y="19384"/>
                    <a:pt x="17806" y="18694"/>
                  </a:cubicBezTo>
                  <a:cubicBezTo>
                    <a:pt x="19839" y="18107"/>
                    <a:pt x="21169" y="16808"/>
                    <a:pt x="21136" y="15583"/>
                  </a:cubicBezTo>
                  <a:lnTo>
                    <a:pt x="21136" y="0"/>
                  </a:lnTo>
                  <a:cubicBezTo>
                    <a:pt x="21136" y="0"/>
                    <a:pt x="5865" y="2548"/>
                    <a:pt x="5865" y="2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5" name="Group 721"/>
          <p:cNvGrpSpPr/>
          <p:nvPr userDrawn="1"/>
        </p:nvGrpSpPr>
        <p:grpSpPr>
          <a:xfrm>
            <a:off x="7699128" y="3694403"/>
            <a:ext cx="455701" cy="455815"/>
            <a:chOff x="-1" y="-1"/>
            <a:chExt cx="911637" cy="911629"/>
          </a:xfrm>
        </p:grpSpPr>
        <p:sp>
          <p:nvSpPr>
            <p:cNvPr id="81" name="Shape 719"/>
            <p:cNvSpPr/>
            <p:nvPr/>
          </p:nvSpPr>
          <p:spPr>
            <a:xfrm>
              <a:off x="-1" y="-1"/>
              <a:ext cx="911637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82" name="Shape 720"/>
            <p:cNvSpPr/>
            <p:nvPr/>
          </p:nvSpPr>
          <p:spPr>
            <a:xfrm>
              <a:off x="287861" y="287871"/>
              <a:ext cx="335911" cy="33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497"/>
                  </a:moveTo>
                  <a:cubicBezTo>
                    <a:pt x="8207" y="15497"/>
                    <a:pt x="6104" y="13394"/>
                    <a:pt x="6104" y="10801"/>
                  </a:cubicBezTo>
                  <a:cubicBezTo>
                    <a:pt x="6104" y="8206"/>
                    <a:pt x="8207" y="6103"/>
                    <a:pt x="10800" y="6103"/>
                  </a:cubicBezTo>
                  <a:cubicBezTo>
                    <a:pt x="13395" y="6103"/>
                    <a:pt x="15497" y="8206"/>
                    <a:pt x="15497" y="10801"/>
                  </a:cubicBezTo>
                  <a:cubicBezTo>
                    <a:pt x="15497" y="13394"/>
                    <a:pt x="13395" y="15497"/>
                    <a:pt x="10800" y="15497"/>
                  </a:cubicBezTo>
                  <a:close/>
                  <a:moveTo>
                    <a:pt x="19522" y="10801"/>
                  </a:moveTo>
                  <a:cubicBezTo>
                    <a:pt x="19522" y="9454"/>
                    <a:pt x="20352" y="8390"/>
                    <a:pt x="21600" y="7659"/>
                  </a:cubicBezTo>
                  <a:cubicBezTo>
                    <a:pt x="21376" y="6908"/>
                    <a:pt x="21077" y="6187"/>
                    <a:pt x="20711" y="5509"/>
                  </a:cubicBezTo>
                  <a:cubicBezTo>
                    <a:pt x="19310" y="5876"/>
                    <a:pt x="18177" y="5328"/>
                    <a:pt x="17225" y="4375"/>
                  </a:cubicBezTo>
                  <a:cubicBezTo>
                    <a:pt x="16273" y="3423"/>
                    <a:pt x="15982" y="2288"/>
                    <a:pt x="16347" y="889"/>
                  </a:cubicBezTo>
                  <a:cubicBezTo>
                    <a:pt x="15671" y="522"/>
                    <a:pt x="14951" y="224"/>
                    <a:pt x="14198" y="0"/>
                  </a:cubicBezTo>
                  <a:cubicBezTo>
                    <a:pt x="13467" y="1248"/>
                    <a:pt x="12147" y="2078"/>
                    <a:pt x="10800" y="2078"/>
                  </a:cubicBezTo>
                  <a:cubicBezTo>
                    <a:pt x="9453" y="2078"/>
                    <a:pt x="8134" y="1248"/>
                    <a:pt x="7403" y="0"/>
                  </a:cubicBezTo>
                  <a:cubicBezTo>
                    <a:pt x="6651" y="224"/>
                    <a:pt x="5931" y="522"/>
                    <a:pt x="5253" y="889"/>
                  </a:cubicBezTo>
                  <a:cubicBezTo>
                    <a:pt x="5620" y="2288"/>
                    <a:pt x="5329" y="3422"/>
                    <a:pt x="4375" y="4375"/>
                  </a:cubicBezTo>
                  <a:cubicBezTo>
                    <a:pt x="3423" y="5328"/>
                    <a:pt x="2290" y="5876"/>
                    <a:pt x="890" y="5510"/>
                  </a:cubicBezTo>
                  <a:cubicBezTo>
                    <a:pt x="523" y="6187"/>
                    <a:pt x="224" y="6908"/>
                    <a:pt x="0" y="7659"/>
                  </a:cubicBezTo>
                  <a:cubicBezTo>
                    <a:pt x="1249" y="8390"/>
                    <a:pt x="2078" y="9454"/>
                    <a:pt x="2078" y="10801"/>
                  </a:cubicBezTo>
                  <a:cubicBezTo>
                    <a:pt x="2078" y="12146"/>
                    <a:pt x="1249" y="13467"/>
                    <a:pt x="0" y="14198"/>
                  </a:cubicBezTo>
                  <a:cubicBezTo>
                    <a:pt x="224" y="14950"/>
                    <a:pt x="523" y="15670"/>
                    <a:pt x="890" y="16348"/>
                  </a:cubicBezTo>
                  <a:cubicBezTo>
                    <a:pt x="2290" y="15981"/>
                    <a:pt x="3423" y="16272"/>
                    <a:pt x="4375" y="17226"/>
                  </a:cubicBezTo>
                  <a:cubicBezTo>
                    <a:pt x="5327" y="18178"/>
                    <a:pt x="5620" y="19312"/>
                    <a:pt x="5253" y="20711"/>
                  </a:cubicBezTo>
                  <a:cubicBezTo>
                    <a:pt x="5931" y="21078"/>
                    <a:pt x="6651" y="21377"/>
                    <a:pt x="7403" y="21600"/>
                  </a:cubicBezTo>
                  <a:cubicBezTo>
                    <a:pt x="8134" y="20352"/>
                    <a:pt x="9453" y="19524"/>
                    <a:pt x="10800" y="19524"/>
                  </a:cubicBezTo>
                  <a:cubicBezTo>
                    <a:pt x="12147" y="19524"/>
                    <a:pt x="13467" y="20352"/>
                    <a:pt x="14198" y="21600"/>
                  </a:cubicBezTo>
                  <a:cubicBezTo>
                    <a:pt x="14951" y="21376"/>
                    <a:pt x="15671" y="21078"/>
                    <a:pt x="16349" y="20711"/>
                  </a:cubicBezTo>
                  <a:cubicBezTo>
                    <a:pt x="15982" y="19312"/>
                    <a:pt x="16273" y="18178"/>
                    <a:pt x="17225" y="17226"/>
                  </a:cubicBezTo>
                  <a:cubicBezTo>
                    <a:pt x="18177" y="16272"/>
                    <a:pt x="19310" y="15724"/>
                    <a:pt x="20711" y="16091"/>
                  </a:cubicBezTo>
                  <a:cubicBezTo>
                    <a:pt x="21077" y="15413"/>
                    <a:pt x="21376" y="14693"/>
                    <a:pt x="21600" y="13941"/>
                  </a:cubicBezTo>
                  <a:cubicBezTo>
                    <a:pt x="20352" y="13210"/>
                    <a:pt x="19522" y="12146"/>
                    <a:pt x="19522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6" name="Group 727"/>
          <p:cNvGrpSpPr/>
          <p:nvPr userDrawn="1"/>
        </p:nvGrpSpPr>
        <p:grpSpPr>
          <a:xfrm>
            <a:off x="7699138" y="4538461"/>
            <a:ext cx="455681" cy="455815"/>
            <a:chOff x="-1" y="0"/>
            <a:chExt cx="911598" cy="911628"/>
          </a:xfrm>
        </p:grpSpPr>
        <p:sp>
          <p:nvSpPr>
            <p:cNvPr id="87" name="Shape 725"/>
            <p:cNvSpPr/>
            <p:nvPr/>
          </p:nvSpPr>
          <p:spPr>
            <a:xfrm>
              <a:off x="-1" y="0"/>
              <a:ext cx="911598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88" name="Shape 726"/>
            <p:cNvSpPr/>
            <p:nvPr/>
          </p:nvSpPr>
          <p:spPr>
            <a:xfrm>
              <a:off x="287844" y="306407"/>
              <a:ext cx="335911" cy="29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71" extrusionOk="0">
                  <a:moveTo>
                    <a:pt x="2906" y="19280"/>
                  </a:moveTo>
                  <a:cubicBezTo>
                    <a:pt x="2683" y="19534"/>
                    <a:pt x="2683" y="19946"/>
                    <a:pt x="2906" y="20200"/>
                  </a:cubicBezTo>
                  <a:lnTo>
                    <a:pt x="3930" y="21326"/>
                  </a:lnTo>
                  <a:cubicBezTo>
                    <a:pt x="4154" y="21580"/>
                    <a:pt x="4510" y="21473"/>
                    <a:pt x="4734" y="21220"/>
                  </a:cubicBezTo>
                  <a:lnTo>
                    <a:pt x="10017" y="15372"/>
                  </a:lnTo>
                  <a:lnTo>
                    <a:pt x="8398" y="13299"/>
                  </a:lnTo>
                  <a:cubicBezTo>
                    <a:pt x="8398" y="13299"/>
                    <a:pt x="2906" y="19280"/>
                    <a:pt x="2906" y="19280"/>
                  </a:cubicBezTo>
                  <a:close/>
                  <a:moveTo>
                    <a:pt x="21387" y="2723"/>
                  </a:moveTo>
                  <a:cubicBezTo>
                    <a:pt x="21307" y="2125"/>
                    <a:pt x="21031" y="2252"/>
                    <a:pt x="20888" y="2505"/>
                  </a:cubicBezTo>
                  <a:cubicBezTo>
                    <a:pt x="20746" y="2758"/>
                    <a:pt x="20111" y="3840"/>
                    <a:pt x="19852" y="4329"/>
                  </a:cubicBezTo>
                  <a:cubicBezTo>
                    <a:pt x="19593" y="4815"/>
                    <a:pt x="18956" y="5772"/>
                    <a:pt x="17770" y="4826"/>
                  </a:cubicBezTo>
                  <a:cubicBezTo>
                    <a:pt x="16533" y="3843"/>
                    <a:pt x="16963" y="3157"/>
                    <a:pt x="17179" y="2694"/>
                  </a:cubicBezTo>
                  <a:cubicBezTo>
                    <a:pt x="17395" y="2232"/>
                    <a:pt x="18059" y="931"/>
                    <a:pt x="18155" y="768"/>
                  </a:cubicBezTo>
                  <a:cubicBezTo>
                    <a:pt x="18251" y="605"/>
                    <a:pt x="18139" y="129"/>
                    <a:pt x="17756" y="329"/>
                  </a:cubicBezTo>
                  <a:cubicBezTo>
                    <a:pt x="17372" y="527"/>
                    <a:pt x="15039" y="1572"/>
                    <a:pt x="14715" y="3066"/>
                  </a:cubicBezTo>
                  <a:cubicBezTo>
                    <a:pt x="14386" y="4590"/>
                    <a:pt x="14993" y="5950"/>
                    <a:pt x="13800" y="7301"/>
                  </a:cubicBezTo>
                  <a:lnTo>
                    <a:pt x="12355" y="8998"/>
                  </a:lnTo>
                  <a:lnTo>
                    <a:pt x="13806" y="10898"/>
                  </a:lnTo>
                  <a:lnTo>
                    <a:pt x="15589" y="8995"/>
                  </a:lnTo>
                  <a:cubicBezTo>
                    <a:pt x="16013" y="8514"/>
                    <a:pt x="16919" y="8048"/>
                    <a:pt x="17740" y="8257"/>
                  </a:cubicBezTo>
                  <a:cubicBezTo>
                    <a:pt x="19498" y="8705"/>
                    <a:pt x="20456" y="7962"/>
                    <a:pt x="21035" y="6733"/>
                  </a:cubicBezTo>
                  <a:cubicBezTo>
                    <a:pt x="21552" y="5635"/>
                    <a:pt x="21466" y="3322"/>
                    <a:pt x="21387" y="2723"/>
                  </a:cubicBezTo>
                  <a:close/>
                  <a:moveTo>
                    <a:pt x="9478" y="7592"/>
                  </a:moveTo>
                  <a:cubicBezTo>
                    <a:pt x="9350" y="7424"/>
                    <a:pt x="9189" y="7421"/>
                    <a:pt x="9050" y="7558"/>
                  </a:cubicBezTo>
                  <a:lnTo>
                    <a:pt x="7506" y="9074"/>
                  </a:lnTo>
                  <a:cubicBezTo>
                    <a:pt x="7384" y="9194"/>
                    <a:pt x="7369" y="9419"/>
                    <a:pt x="7477" y="9559"/>
                  </a:cubicBezTo>
                  <a:lnTo>
                    <a:pt x="16408" y="20996"/>
                  </a:lnTo>
                  <a:cubicBezTo>
                    <a:pt x="16616" y="21268"/>
                    <a:pt x="16979" y="21295"/>
                    <a:pt x="17217" y="21061"/>
                  </a:cubicBezTo>
                  <a:lnTo>
                    <a:pt x="18263" y="20076"/>
                  </a:lnTo>
                  <a:cubicBezTo>
                    <a:pt x="18500" y="19839"/>
                    <a:pt x="18526" y="19429"/>
                    <a:pt x="18317" y="19158"/>
                  </a:cubicBezTo>
                  <a:cubicBezTo>
                    <a:pt x="18317" y="19158"/>
                    <a:pt x="9478" y="7592"/>
                    <a:pt x="9478" y="7592"/>
                  </a:cubicBezTo>
                  <a:close/>
                  <a:moveTo>
                    <a:pt x="3331" y="6965"/>
                  </a:moveTo>
                  <a:cubicBezTo>
                    <a:pt x="4336" y="6088"/>
                    <a:pt x="5170" y="6693"/>
                    <a:pt x="6282" y="8142"/>
                  </a:cubicBezTo>
                  <a:cubicBezTo>
                    <a:pt x="6408" y="8304"/>
                    <a:pt x="6575" y="8114"/>
                    <a:pt x="6671" y="8021"/>
                  </a:cubicBezTo>
                  <a:cubicBezTo>
                    <a:pt x="6766" y="7926"/>
                    <a:pt x="8233" y="6440"/>
                    <a:pt x="8306" y="6370"/>
                  </a:cubicBezTo>
                  <a:cubicBezTo>
                    <a:pt x="8377" y="6300"/>
                    <a:pt x="8464" y="6167"/>
                    <a:pt x="8349" y="6018"/>
                  </a:cubicBezTo>
                  <a:cubicBezTo>
                    <a:pt x="8235" y="5868"/>
                    <a:pt x="7817" y="5261"/>
                    <a:pt x="7550" y="4867"/>
                  </a:cubicBezTo>
                  <a:cubicBezTo>
                    <a:pt x="5603" y="2001"/>
                    <a:pt x="12876" y="57"/>
                    <a:pt x="11758" y="25"/>
                  </a:cubicBezTo>
                  <a:cubicBezTo>
                    <a:pt x="11190" y="9"/>
                    <a:pt x="8909" y="-20"/>
                    <a:pt x="8569" y="21"/>
                  </a:cubicBezTo>
                  <a:cubicBezTo>
                    <a:pt x="7186" y="186"/>
                    <a:pt x="5452" y="1638"/>
                    <a:pt x="4578" y="2313"/>
                  </a:cubicBezTo>
                  <a:cubicBezTo>
                    <a:pt x="3437" y="3196"/>
                    <a:pt x="3011" y="3711"/>
                    <a:pt x="2939" y="3781"/>
                  </a:cubicBezTo>
                  <a:cubicBezTo>
                    <a:pt x="2617" y="4099"/>
                    <a:pt x="2887" y="4832"/>
                    <a:pt x="2303" y="5410"/>
                  </a:cubicBezTo>
                  <a:cubicBezTo>
                    <a:pt x="1683" y="6021"/>
                    <a:pt x="1297" y="5560"/>
                    <a:pt x="939" y="5913"/>
                  </a:cubicBezTo>
                  <a:cubicBezTo>
                    <a:pt x="761" y="6090"/>
                    <a:pt x="264" y="6509"/>
                    <a:pt x="122" y="6650"/>
                  </a:cubicBezTo>
                  <a:cubicBezTo>
                    <a:pt x="-22" y="6790"/>
                    <a:pt x="-48" y="7030"/>
                    <a:pt x="99" y="7219"/>
                  </a:cubicBezTo>
                  <a:cubicBezTo>
                    <a:pt x="99" y="7219"/>
                    <a:pt x="1459" y="8912"/>
                    <a:pt x="1574" y="9061"/>
                  </a:cubicBezTo>
                  <a:cubicBezTo>
                    <a:pt x="1688" y="9210"/>
                    <a:pt x="1994" y="9337"/>
                    <a:pt x="2185" y="9149"/>
                  </a:cubicBezTo>
                  <a:cubicBezTo>
                    <a:pt x="2375" y="8960"/>
                    <a:pt x="2864" y="8477"/>
                    <a:pt x="2947" y="8394"/>
                  </a:cubicBezTo>
                  <a:cubicBezTo>
                    <a:pt x="3031" y="8312"/>
                    <a:pt x="2893" y="7349"/>
                    <a:pt x="3331" y="69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7" name="Group 730"/>
          <p:cNvGrpSpPr/>
          <p:nvPr userDrawn="1"/>
        </p:nvGrpSpPr>
        <p:grpSpPr>
          <a:xfrm>
            <a:off x="7699138" y="2850347"/>
            <a:ext cx="455681" cy="455815"/>
            <a:chOff x="0" y="0"/>
            <a:chExt cx="911598" cy="911629"/>
          </a:xfrm>
        </p:grpSpPr>
        <p:sp>
          <p:nvSpPr>
            <p:cNvPr id="90" name="Shape 728"/>
            <p:cNvSpPr/>
            <p:nvPr/>
          </p:nvSpPr>
          <p:spPr>
            <a:xfrm>
              <a:off x="0" y="0"/>
              <a:ext cx="911598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1" name="Shape 729"/>
            <p:cNvSpPr/>
            <p:nvPr/>
          </p:nvSpPr>
          <p:spPr>
            <a:xfrm>
              <a:off x="285188" y="305676"/>
              <a:ext cx="341220" cy="30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5832"/>
                  </a:moveTo>
                  <a:lnTo>
                    <a:pt x="2160" y="15832"/>
                  </a:lnTo>
                  <a:lnTo>
                    <a:pt x="2160" y="2209"/>
                  </a:lnTo>
                  <a:lnTo>
                    <a:pt x="19440" y="2209"/>
                  </a:lnTo>
                  <a:cubicBezTo>
                    <a:pt x="19440" y="2209"/>
                    <a:pt x="19440" y="15832"/>
                    <a:pt x="19440" y="15832"/>
                  </a:cubicBezTo>
                  <a:close/>
                  <a:moveTo>
                    <a:pt x="19440" y="0"/>
                  </a:moveTo>
                  <a:lnTo>
                    <a:pt x="2160" y="0"/>
                  </a:lnTo>
                  <a:cubicBezTo>
                    <a:pt x="971" y="0"/>
                    <a:pt x="0" y="1104"/>
                    <a:pt x="0" y="2455"/>
                  </a:cubicBezTo>
                  <a:lnTo>
                    <a:pt x="0" y="15955"/>
                  </a:lnTo>
                  <a:cubicBezTo>
                    <a:pt x="0" y="17304"/>
                    <a:pt x="953" y="18627"/>
                    <a:pt x="2119" y="18891"/>
                  </a:cubicBezTo>
                  <a:lnTo>
                    <a:pt x="6839" y="19964"/>
                  </a:lnTo>
                  <a:cubicBezTo>
                    <a:pt x="6839" y="19964"/>
                    <a:pt x="2775" y="21600"/>
                    <a:pt x="5400" y="21600"/>
                  </a:cubicBezTo>
                  <a:lnTo>
                    <a:pt x="16200" y="21600"/>
                  </a:lnTo>
                  <a:cubicBezTo>
                    <a:pt x="18825" y="21600"/>
                    <a:pt x="14761" y="19964"/>
                    <a:pt x="14761" y="19964"/>
                  </a:cubicBezTo>
                  <a:lnTo>
                    <a:pt x="19483" y="18891"/>
                  </a:lnTo>
                  <a:cubicBezTo>
                    <a:pt x="20647" y="18627"/>
                    <a:pt x="21600" y="17304"/>
                    <a:pt x="21600" y="15955"/>
                  </a:cubicBezTo>
                  <a:lnTo>
                    <a:pt x="21600" y="2455"/>
                  </a:lnTo>
                  <a:cubicBezTo>
                    <a:pt x="21600" y="1104"/>
                    <a:pt x="20629" y="0"/>
                    <a:pt x="1944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8" name="Group 733"/>
          <p:cNvGrpSpPr/>
          <p:nvPr userDrawn="1"/>
        </p:nvGrpSpPr>
        <p:grpSpPr>
          <a:xfrm>
            <a:off x="4038472" y="2850347"/>
            <a:ext cx="455691" cy="455814"/>
            <a:chOff x="0" y="0"/>
            <a:chExt cx="911618" cy="911627"/>
          </a:xfrm>
        </p:grpSpPr>
        <p:sp>
          <p:nvSpPr>
            <p:cNvPr id="94" name="Shape 731"/>
            <p:cNvSpPr/>
            <p:nvPr/>
          </p:nvSpPr>
          <p:spPr>
            <a:xfrm>
              <a:off x="-1" y="-1"/>
              <a:ext cx="911620" cy="91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5" name="Shape 732"/>
            <p:cNvSpPr/>
            <p:nvPr/>
          </p:nvSpPr>
          <p:spPr>
            <a:xfrm>
              <a:off x="287277" y="355105"/>
              <a:ext cx="337065" cy="20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7201"/>
                  </a:moveTo>
                  <a:lnTo>
                    <a:pt x="15120" y="7201"/>
                  </a:lnTo>
                  <a:lnTo>
                    <a:pt x="15120" y="3600"/>
                  </a:lnTo>
                  <a:lnTo>
                    <a:pt x="19440" y="3600"/>
                  </a:lnTo>
                  <a:cubicBezTo>
                    <a:pt x="19440" y="3600"/>
                    <a:pt x="19440" y="7201"/>
                    <a:pt x="19440" y="7201"/>
                  </a:cubicBezTo>
                  <a:close/>
                  <a:moveTo>
                    <a:pt x="16200" y="12600"/>
                  </a:moveTo>
                  <a:lnTo>
                    <a:pt x="16200" y="9000"/>
                  </a:lnTo>
                  <a:lnTo>
                    <a:pt x="18359" y="9000"/>
                  </a:lnTo>
                  <a:lnTo>
                    <a:pt x="18359" y="12600"/>
                  </a:lnTo>
                  <a:cubicBezTo>
                    <a:pt x="18359" y="12600"/>
                    <a:pt x="16200" y="12600"/>
                    <a:pt x="16200" y="12600"/>
                  </a:cubicBezTo>
                  <a:close/>
                  <a:moveTo>
                    <a:pt x="19440" y="18000"/>
                  </a:moveTo>
                  <a:lnTo>
                    <a:pt x="17280" y="18000"/>
                  </a:lnTo>
                  <a:lnTo>
                    <a:pt x="17280" y="14401"/>
                  </a:lnTo>
                  <a:lnTo>
                    <a:pt x="19440" y="14401"/>
                  </a:lnTo>
                  <a:cubicBezTo>
                    <a:pt x="19440" y="14401"/>
                    <a:pt x="19440" y="18000"/>
                    <a:pt x="19440" y="18000"/>
                  </a:cubicBezTo>
                  <a:close/>
                  <a:moveTo>
                    <a:pt x="16200" y="18000"/>
                  </a:moveTo>
                  <a:lnTo>
                    <a:pt x="5400" y="18000"/>
                  </a:lnTo>
                  <a:lnTo>
                    <a:pt x="5400" y="14401"/>
                  </a:lnTo>
                  <a:lnTo>
                    <a:pt x="16200" y="14401"/>
                  </a:lnTo>
                  <a:cubicBezTo>
                    <a:pt x="16200" y="14401"/>
                    <a:pt x="16200" y="18000"/>
                    <a:pt x="16200" y="18000"/>
                  </a:cubicBezTo>
                  <a:close/>
                  <a:moveTo>
                    <a:pt x="4319" y="18000"/>
                  </a:moveTo>
                  <a:lnTo>
                    <a:pt x="2160" y="18000"/>
                  </a:lnTo>
                  <a:lnTo>
                    <a:pt x="2160" y="14401"/>
                  </a:lnTo>
                  <a:lnTo>
                    <a:pt x="4319" y="14401"/>
                  </a:lnTo>
                  <a:cubicBezTo>
                    <a:pt x="4319" y="14401"/>
                    <a:pt x="4319" y="18000"/>
                    <a:pt x="4319" y="18000"/>
                  </a:cubicBezTo>
                  <a:close/>
                  <a:moveTo>
                    <a:pt x="5400" y="9000"/>
                  </a:moveTo>
                  <a:lnTo>
                    <a:pt x="5400" y="12600"/>
                  </a:lnTo>
                  <a:lnTo>
                    <a:pt x="3240" y="12600"/>
                  </a:lnTo>
                  <a:lnTo>
                    <a:pt x="3240" y="9000"/>
                  </a:lnTo>
                  <a:cubicBezTo>
                    <a:pt x="3240" y="9000"/>
                    <a:pt x="5400" y="9000"/>
                    <a:pt x="5400" y="9000"/>
                  </a:cubicBezTo>
                  <a:close/>
                  <a:moveTo>
                    <a:pt x="2160" y="3600"/>
                  </a:moveTo>
                  <a:lnTo>
                    <a:pt x="4319" y="3600"/>
                  </a:lnTo>
                  <a:lnTo>
                    <a:pt x="4319" y="7201"/>
                  </a:lnTo>
                  <a:lnTo>
                    <a:pt x="2160" y="7201"/>
                  </a:lnTo>
                  <a:cubicBezTo>
                    <a:pt x="2160" y="7201"/>
                    <a:pt x="2160" y="3600"/>
                    <a:pt x="2160" y="3600"/>
                  </a:cubicBezTo>
                  <a:close/>
                  <a:moveTo>
                    <a:pt x="8639" y="9000"/>
                  </a:moveTo>
                  <a:lnTo>
                    <a:pt x="8639" y="12600"/>
                  </a:lnTo>
                  <a:lnTo>
                    <a:pt x="6479" y="12600"/>
                  </a:lnTo>
                  <a:lnTo>
                    <a:pt x="6479" y="9000"/>
                  </a:lnTo>
                  <a:cubicBezTo>
                    <a:pt x="6479" y="9000"/>
                    <a:pt x="8639" y="9000"/>
                    <a:pt x="8639" y="9000"/>
                  </a:cubicBezTo>
                  <a:close/>
                  <a:moveTo>
                    <a:pt x="5400" y="3600"/>
                  </a:moveTo>
                  <a:lnTo>
                    <a:pt x="7560" y="3600"/>
                  </a:lnTo>
                  <a:lnTo>
                    <a:pt x="7560" y="7201"/>
                  </a:lnTo>
                  <a:lnTo>
                    <a:pt x="5400" y="7201"/>
                  </a:lnTo>
                  <a:cubicBezTo>
                    <a:pt x="5400" y="7201"/>
                    <a:pt x="5400" y="3600"/>
                    <a:pt x="5400" y="3600"/>
                  </a:cubicBezTo>
                  <a:close/>
                  <a:moveTo>
                    <a:pt x="11880" y="9000"/>
                  </a:moveTo>
                  <a:lnTo>
                    <a:pt x="11880" y="12600"/>
                  </a:lnTo>
                  <a:lnTo>
                    <a:pt x="9720" y="12600"/>
                  </a:lnTo>
                  <a:lnTo>
                    <a:pt x="9720" y="9000"/>
                  </a:lnTo>
                  <a:cubicBezTo>
                    <a:pt x="9720" y="9000"/>
                    <a:pt x="11880" y="9000"/>
                    <a:pt x="11880" y="9000"/>
                  </a:cubicBezTo>
                  <a:close/>
                  <a:moveTo>
                    <a:pt x="8639" y="3600"/>
                  </a:moveTo>
                  <a:lnTo>
                    <a:pt x="10799" y="3600"/>
                  </a:lnTo>
                  <a:lnTo>
                    <a:pt x="10799" y="7201"/>
                  </a:lnTo>
                  <a:lnTo>
                    <a:pt x="8639" y="7201"/>
                  </a:lnTo>
                  <a:cubicBezTo>
                    <a:pt x="8639" y="7201"/>
                    <a:pt x="8639" y="3600"/>
                    <a:pt x="8639" y="3600"/>
                  </a:cubicBezTo>
                  <a:close/>
                  <a:moveTo>
                    <a:pt x="15120" y="9000"/>
                  </a:moveTo>
                  <a:lnTo>
                    <a:pt x="15120" y="12600"/>
                  </a:lnTo>
                  <a:lnTo>
                    <a:pt x="12959" y="12600"/>
                  </a:lnTo>
                  <a:lnTo>
                    <a:pt x="12959" y="9000"/>
                  </a:lnTo>
                  <a:cubicBezTo>
                    <a:pt x="12959" y="9000"/>
                    <a:pt x="15120" y="9000"/>
                    <a:pt x="15120" y="9000"/>
                  </a:cubicBezTo>
                  <a:close/>
                  <a:moveTo>
                    <a:pt x="11880" y="3600"/>
                  </a:moveTo>
                  <a:lnTo>
                    <a:pt x="14040" y="3600"/>
                  </a:lnTo>
                  <a:lnTo>
                    <a:pt x="14040" y="7201"/>
                  </a:lnTo>
                  <a:lnTo>
                    <a:pt x="11880" y="7201"/>
                  </a:lnTo>
                  <a:cubicBezTo>
                    <a:pt x="11880" y="7201"/>
                    <a:pt x="11880" y="3600"/>
                    <a:pt x="11880" y="3600"/>
                  </a:cubicBezTo>
                  <a:close/>
                  <a:moveTo>
                    <a:pt x="20088" y="0"/>
                  </a:moveTo>
                  <a:lnTo>
                    <a:pt x="1511" y="0"/>
                  </a:lnTo>
                  <a:cubicBezTo>
                    <a:pt x="680" y="0"/>
                    <a:pt x="0" y="1134"/>
                    <a:pt x="0" y="2519"/>
                  </a:cubicBezTo>
                  <a:lnTo>
                    <a:pt x="0" y="19081"/>
                  </a:lnTo>
                  <a:cubicBezTo>
                    <a:pt x="0" y="20466"/>
                    <a:pt x="680" y="21600"/>
                    <a:pt x="1511" y="21600"/>
                  </a:cubicBezTo>
                  <a:lnTo>
                    <a:pt x="20088" y="21600"/>
                  </a:lnTo>
                  <a:cubicBezTo>
                    <a:pt x="20920" y="21600"/>
                    <a:pt x="21600" y="20466"/>
                    <a:pt x="21600" y="19081"/>
                  </a:cubicBezTo>
                  <a:lnTo>
                    <a:pt x="21600" y="2519"/>
                  </a:lnTo>
                  <a:cubicBezTo>
                    <a:pt x="21600" y="1134"/>
                    <a:pt x="20920" y="0"/>
                    <a:pt x="200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grpSp>
        <p:nvGrpSpPr>
          <p:cNvPr id="11" name="Group 736"/>
          <p:cNvGrpSpPr/>
          <p:nvPr userDrawn="1"/>
        </p:nvGrpSpPr>
        <p:grpSpPr>
          <a:xfrm>
            <a:off x="4038474" y="3694404"/>
            <a:ext cx="455687" cy="455814"/>
            <a:chOff x="0" y="0"/>
            <a:chExt cx="911610" cy="911627"/>
          </a:xfrm>
        </p:grpSpPr>
        <p:sp>
          <p:nvSpPr>
            <p:cNvPr id="97" name="Shape 734"/>
            <p:cNvSpPr/>
            <p:nvPr/>
          </p:nvSpPr>
          <p:spPr>
            <a:xfrm>
              <a:off x="0" y="0"/>
              <a:ext cx="911611" cy="9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98" name="Shape 735"/>
            <p:cNvSpPr/>
            <p:nvPr/>
          </p:nvSpPr>
          <p:spPr>
            <a:xfrm>
              <a:off x="344357" y="315715"/>
              <a:ext cx="222897" cy="28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sp>
        <p:nvSpPr>
          <p:cNvPr id="100" name="Content Placeholder 20"/>
          <p:cNvSpPr>
            <a:spLocks noGrp="1"/>
          </p:cNvSpPr>
          <p:nvPr>
            <p:ph sz="quarter" idx="24"/>
          </p:nvPr>
        </p:nvSpPr>
        <p:spPr>
          <a:xfrm>
            <a:off x="2399307" y="200650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1686519" y="225065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6" name="Content Placeholder 20"/>
          <p:cNvSpPr>
            <a:spLocks noGrp="1"/>
          </p:cNvSpPr>
          <p:nvPr>
            <p:ph sz="quarter" idx="26"/>
          </p:nvPr>
        </p:nvSpPr>
        <p:spPr>
          <a:xfrm>
            <a:off x="8360752" y="285955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7" name="Text Placeholder 17"/>
          <p:cNvSpPr>
            <a:spLocks noGrp="1"/>
          </p:cNvSpPr>
          <p:nvPr>
            <p:ph type="body" sz="quarter" idx="27"/>
          </p:nvPr>
        </p:nvSpPr>
        <p:spPr>
          <a:xfrm>
            <a:off x="8360752" y="310370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8" name="Content Placeholder 20"/>
          <p:cNvSpPr>
            <a:spLocks noGrp="1"/>
          </p:cNvSpPr>
          <p:nvPr>
            <p:ph sz="quarter" idx="28"/>
          </p:nvPr>
        </p:nvSpPr>
        <p:spPr>
          <a:xfrm>
            <a:off x="2399307" y="2859552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9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1686519" y="3103701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0" name="Content Placeholder 20"/>
          <p:cNvSpPr>
            <a:spLocks noGrp="1"/>
          </p:cNvSpPr>
          <p:nvPr>
            <p:ph sz="quarter" idx="30"/>
          </p:nvPr>
        </p:nvSpPr>
        <p:spPr>
          <a:xfrm>
            <a:off x="8360752" y="369440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1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8360752" y="393855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2" name="Content Placeholder 20"/>
          <p:cNvSpPr>
            <a:spLocks noGrp="1"/>
          </p:cNvSpPr>
          <p:nvPr>
            <p:ph sz="quarter" idx="32"/>
          </p:nvPr>
        </p:nvSpPr>
        <p:spPr>
          <a:xfrm>
            <a:off x="2399307" y="369440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3" name="Text Placeholder 17"/>
          <p:cNvSpPr>
            <a:spLocks noGrp="1"/>
          </p:cNvSpPr>
          <p:nvPr>
            <p:ph type="body" sz="quarter" idx="33"/>
          </p:nvPr>
        </p:nvSpPr>
        <p:spPr>
          <a:xfrm>
            <a:off x="1686519" y="393855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4" name="Content Placeholder 20"/>
          <p:cNvSpPr>
            <a:spLocks noGrp="1"/>
          </p:cNvSpPr>
          <p:nvPr>
            <p:ph sz="quarter" idx="34"/>
          </p:nvPr>
        </p:nvSpPr>
        <p:spPr>
          <a:xfrm>
            <a:off x="8360752" y="454745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5" name="Text Placeholder 17"/>
          <p:cNvSpPr>
            <a:spLocks noGrp="1"/>
          </p:cNvSpPr>
          <p:nvPr>
            <p:ph type="body" sz="quarter" idx="35"/>
          </p:nvPr>
        </p:nvSpPr>
        <p:spPr>
          <a:xfrm>
            <a:off x="8360752" y="479160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6" name="Content Placeholder 20"/>
          <p:cNvSpPr>
            <a:spLocks noGrp="1"/>
          </p:cNvSpPr>
          <p:nvPr>
            <p:ph sz="quarter" idx="36"/>
          </p:nvPr>
        </p:nvSpPr>
        <p:spPr>
          <a:xfrm>
            <a:off x="2399307" y="4547454"/>
            <a:ext cx="14208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17" name="Text Placeholder 17"/>
          <p:cNvSpPr>
            <a:spLocks noGrp="1"/>
          </p:cNvSpPr>
          <p:nvPr>
            <p:ph type="body" sz="quarter" idx="37"/>
          </p:nvPr>
        </p:nvSpPr>
        <p:spPr>
          <a:xfrm>
            <a:off x="1686519" y="4791603"/>
            <a:ext cx="2133600" cy="332532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111934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dvAuto="0"/>
      <p:bldP spid="2" grpId="0" animBg="1" advAuto="0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10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9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2"/>
          <p:cNvSpPr>
            <a:spLocks noGrp="1"/>
          </p:cNvSpPr>
          <p:nvPr userDrawn="1">
            <p:ph type="pic" sz="quarter" idx="24"/>
          </p:nvPr>
        </p:nvSpPr>
        <p:spPr>
          <a:xfrm>
            <a:off x="7229670" y="1711191"/>
            <a:ext cx="2972736" cy="1764973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981309" y="1709886"/>
            <a:ext cx="2983072" cy="176631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grpSp>
        <p:nvGrpSpPr>
          <p:cNvPr id="2" name="Group 971"/>
          <p:cNvGrpSpPr/>
          <p:nvPr userDrawn="1"/>
        </p:nvGrpSpPr>
        <p:grpSpPr>
          <a:xfrm>
            <a:off x="1981309" y="3829050"/>
            <a:ext cx="8226208" cy="1571331"/>
            <a:chOff x="0" y="0"/>
            <a:chExt cx="16456700" cy="3142661"/>
          </a:xfrm>
        </p:grpSpPr>
        <p:sp>
          <p:nvSpPr>
            <p:cNvPr id="53" name="Shape 963"/>
            <p:cNvSpPr/>
            <p:nvPr/>
          </p:nvSpPr>
          <p:spPr>
            <a:xfrm>
              <a:off x="0" y="0"/>
              <a:ext cx="5967697" cy="123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54" name="Shape 964"/>
            <p:cNvSpPr/>
            <p:nvPr/>
          </p:nvSpPr>
          <p:spPr>
            <a:xfrm>
              <a:off x="10489003" y="0"/>
              <a:ext cx="5967698" cy="123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55" name="Shape 965"/>
            <p:cNvSpPr/>
            <p:nvPr/>
          </p:nvSpPr>
          <p:spPr>
            <a:xfrm>
              <a:off x="0" y="1002504"/>
              <a:ext cx="5967697" cy="1233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56" name="Shape 966"/>
            <p:cNvSpPr/>
            <p:nvPr/>
          </p:nvSpPr>
          <p:spPr>
            <a:xfrm>
              <a:off x="10489003" y="1002504"/>
              <a:ext cx="5967698" cy="1233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58" name="Shape 967"/>
            <p:cNvSpPr/>
            <p:nvPr/>
          </p:nvSpPr>
          <p:spPr>
            <a:xfrm>
              <a:off x="0" y="2016800"/>
              <a:ext cx="5967697" cy="123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59" name="Shape 968"/>
            <p:cNvSpPr/>
            <p:nvPr/>
          </p:nvSpPr>
          <p:spPr>
            <a:xfrm>
              <a:off x="10489003" y="2016800"/>
              <a:ext cx="5967698" cy="123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60" name="Shape 969"/>
            <p:cNvSpPr/>
            <p:nvPr/>
          </p:nvSpPr>
          <p:spPr>
            <a:xfrm>
              <a:off x="0" y="3019304"/>
              <a:ext cx="5967697" cy="1233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  <p:sp>
          <p:nvSpPr>
            <p:cNvPr id="61" name="Shape 970"/>
            <p:cNvSpPr/>
            <p:nvPr/>
          </p:nvSpPr>
          <p:spPr>
            <a:xfrm>
              <a:off x="10489003" y="3019304"/>
              <a:ext cx="5967698" cy="1233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/>
            </a:p>
          </p:txBody>
        </p:sp>
      </p:grpSp>
      <p:sp>
        <p:nvSpPr>
          <p:cNvPr id="62" name="Shape 972"/>
          <p:cNvSpPr/>
          <p:nvPr userDrawn="1"/>
        </p:nvSpPr>
        <p:spPr>
          <a:xfrm>
            <a:off x="2294447" y="3829050"/>
            <a:ext cx="2669934" cy="6167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64" name="Shape 973"/>
          <p:cNvSpPr/>
          <p:nvPr/>
        </p:nvSpPr>
        <p:spPr>
          <a:xfrm>
            <a:off x="5131947" y="1711191"/>
            <a:ext cx="1924931" cy="17649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66" name="Shape 976"/>
          <p:cNvSpPr/>
          <p:nvPr userDrawn="1"/>
        </p:nvSpPr>
        <p:spPr>
          <a:xfrm>
            <a:off x="7224635" y="3829050"/>
            <a:ext cx="2451785" cy="61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69" name="Shape 979"/>
          <p:cNvSpPr/>
          <p:nvPr userDrawn="1"/>
        </p:nvSpPr>
        <p:spPr>
          <a:xfrm>
            <a:off x="3344295" y="4330302"/>
            <a:ext cx="1620085" cy="6167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70" name="Shape 980"/>
          <p:cNvSpPr/>
          <p:nvPr userDrawn="1"/>
        </p:nvSpPr>
        <p:spPr>
          <a:xfrm>
            <a:off x="7224635" y="4330302"/>
            <a:ext cx="745673" cy="61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73" name="Shape 983"/>
          <p:cNvSpPr/>
          <p:nvPr userDrawn="1"/>
        </p:nvSpPr>
        <p:spPr>
          <a:xfrm>
            <a:off x="2950615" y="4837450"/>
            <a:ext cx="2013765" cy="6167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83" name="Shape 984"/>
          <p:cNvSpPr/>
          <p:nvPr userDrawn="1"/>
        </p:nvSpPr>
        <p:spPr>
          <a:xfrm>
            <a:off x="7224635" y="4837450"/>
            <a:ext cx="1561929" cy="61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93" name="Shape 987"/>
          <p:cNvSpPr/>
          <p:nvPr userDrawn="1"/>
        </p:nvSpPr>
        <p:spPr>
          <a:xfrm>
            <a:off x="2057430" y="5338702"/>
            <a:ext cx="2906950" cy="6167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99" name="Shape 988"/>
          <p:cNvSpPr/>
          <p:nvPr userDrawn="1"/>
        </p:nvSpPr>
        <p:spPr>
          <a:xfrm>
            <a:off x="7224635" y="5338702"/>
            <a:ext cx="1924930" cy="6167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120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5256213" y="3706565"/>
            <a:ext cx="1676398" cy="281245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Professional Design</a:t>
            </a:r>
          </a:p>
        </p:txBody>
      </p:sp>
      <p:sp>
        <p:nvSpPr>
          <p:cNvPr id="121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256213" y="4220518"/>
            <a:ext cx="1676398" cy="281245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Compatibility</a:t>
            </a:r>
          </a:p>
        </p:txBody>
      </p:sp>
      <p:sp>
        <p:nvSpPr>
          <p:cNvPr id="122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256213" y="4714966"/>
            <a:ext cx="1676398" cy="281245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Responsive</a:t>
            </a:r>
          </a:p>
        </p:txBody>
      </p:sp>
      <p:sp>
        <p:nvSpPr>
          <p:cNvPr id="123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56213" y="5228919"/>
            <a:ext cx="1676398" cy="281245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Multicolor</a:t>
            </a:r>
          </a:p>
        </p:txBody>
      </p:sp>
      <p:sp>
        <p:nvSpPr>
          <p:cNvPr id="12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9488123" y="3962400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80%</a:t>
            </a:r>
          </a:p>
        </p:txBody>
      </p:sp>
      <p:sp>
        <p:nvSpPr>
          <p:cNvPr id="126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7797187" y="4454814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25%</a:t>
            </a:r>
          </a:p>
        </p:txBody>
      </p:sp>
      <p:sp>
        <p:nvSpPr>
          <p:cNvPr id="127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8620324" y="4961962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55%</a:t>
            </a:r>
          </a:p>
        </p:txBody>
      </p:sp>
      <p:sp>
        <p:nvSpPr>
          <p:cNvPr id="128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8954723" y="5463215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65%</a:t>
            </a:r>
          </a:p>
        </p:txBody>
      </p:sp>
      <p:sp>
        <p:nvSpPr>
          <p:cNvPr id="129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2268681" y="3941345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90%</a:t>
            </a:r>
          </a:p>
        </p:txBody>
      </p:sp>
      <p:sp>
        <p:nvSpPr>
          <p:cNvPr id="130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3310957" y="4448689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55%</a:t>
            </a:r>
          </a:p>
        </p:txBody>
      </p:sp>
      <p:sp>
        <p:nvSpPr>
          <p:cNvPr id="131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2923098" y="4970542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70%</a:t>
            </a:r>
          </a:p>
        </p:txBody>
      </p:sp>
      <p:sp>
        <p:nvSpPr>
          <p:cNvPr id="132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2029907" y="5457805"/>
            <a:ext cx="492489" cy="22677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97%</a:t>
            </a:r>
          </a:p>
        </p:txBody>
      </p:sp>
      <p:sp>
        <p:nvSpPr>
          <p:cNvPr id="133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5256213" y="2133601"/>
            <a:ext cx="1676398" cy="920154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1500"/>
              </a:lnSpc>
              <a:buNone/>
              <a:defRPr sz="27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vs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021244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62" grpId="0" animBg="1"/>
      <p:bldP spid="64" grpId="0" animBg="1"/>
      <p:bldP spid="66" grpId="0" animBg="1"/>
      <p:bldP spid="69" grpId="0" animBg="1"/>
      <p:bldP spid="70" grpId="0" animBg="1"/>
      <p:bldP spid="73" grpId="0" animBg="1"/>
      <p:bldP spid="83" grpId="0" animBg="1"/>
      <p:bldP spid="93" grpId="0" animBg="1"/>
      <p:bldP spid="99" grpId="0" animBg="1"/>
      <p:bldP spid="12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106"/>
          <p:cNvSpPr/>
          <p:nvPr userDrawn="1"/>
        </p:nvSpPr>
        <p:spPr>
          <a:xfrm>
            <a:off x="1212821" y="2910539"/>
            <a:ext cx="4329165" cy="143784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574904" y="2734658"/>
            <a:ext cx="2787730" cy="1781093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6087634" y="2861878"/>
            <a:ext cx="29718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087634" y="3292883"/>
            <a:ext cx="5188378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6581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" grpId="0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cbook-pro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170612" y="2183215"/>
            <a:ext cx="4876050" cy="278042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1217612" y="2644287"/>
            <a:ext cx="29718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217612" y="2988083"/>
            <a:ext cx="4661641" cy="203564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932237" y="2362200"/>
            <a:ext cx="3352800" cy="2150559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882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cbook-pro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1812" y="3595799"/>
            <a:ext cx="2801325" cy="159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c.png"/>
          <p:cNvPicPr/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934298" y="1870157"/>
            <a:ext cx="4320230" cy="3451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ablet-black.png"/>
          <p:cNvPicPr/>
          <p:nvPr userDrawn="1"/>
        </p:nvPicPr>
        <p:blipFill>
          <a:blip r:embed="rId4" cstate="print">
            <a:extLst/>
          </a:blip>
          <a:stretch>
            <a:fillRect/>
          </a:stretch>
        </p:blipFill>
        <p:spPr>
          <a:xfrm rot="5400000">
            <a:off x="1695779" y="3806509"/>
            <a:ext cx="1039680" cy="1467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tablet-white.png"/>
          <p:cNvPicPr/>
          <p:nvPr userDrawn="1"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480447" y="2505431"/>
            <a:ext cx="1040076" cy="1468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hone-black.png"/>
          <p:cNvPicPr/>
          <p:nvPr userDrawn="1"/>
        </p:nvPicPr>
        <p:blipFill>
          <a:blip r:embed="rId6" cstate="print">
            <a:extLst/>
          </a:blip>
          <a:srcRect/>
          <a:stretch>
            <a:fillRect/>
          </a:stretch>
        </p:blipFill>
        <p:spPr>
          <a:xfrm rot="16200000">
            <a:off x="2881949" y="3036823"/>
            <a:ext cx="622287" cy="123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hone-white.png"/>
          <p:cNvPicPr/>
          <p:nvPr userDrawn="1"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3032285" y="4026840"/>
            <a:ext cx="622124" cy="123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127004" y="2048131"/>
            <a:ext cx="3934818" cy="224417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9974" y="3715450"/>
            <a:ext cx="1905000" cy="1237549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71391" y="2659219"/>
            <a:ext cx="858188" cy="1161011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628707" y="4102417"/>
            <a:ext cx="1173825" cy="875446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767387" y="3411196"/>
            <a:ext cx="851410" cy="481893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3105997" y="4217447"/>
            <a:ext cx="474700" cy="849746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622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25" grpId="0"/>
      <p:bldP spid="26" grpId="0"/>
      <p:bldP spid="27" grpId="0"/>
      <p:bldP spid="28" grpId="0"/>
      <p:bldP spid="2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611742" y="3002509"/>
            <a:ext cx="2843043" cy="38554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5907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17"/>
          <p:cNvSpPr>
            <a:spLocks noGrp="1"/>
          </p:cNvSpPr>
          <p:nvPr>
            <p:ph type="body" sz="quarter" idx="27"/>
          </p:nvPr>
        </p:nvSpPr>
        <p:spPr>
          <a:xfrm>
            <a:off x="1238782" y="4981299"/>
            <a:ext cx="1263639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1238782" y="5310884"/>
            <a:ext cx="1263639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1249373" y="4291605"/>
            <a:ext cx="1263639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249373" y="4638621"/>
            <a:ext cx="1263639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pic>
        <p:nvPicPr>
          <p:cNvPr id="8" name="imac.png"/>
          <p:cNvPicPr/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709037" y="2630220"/>
            <a:ext cx="4338375" cy="346578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0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1217612" y="2639244"/>
            <a:ext cx="29718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217612" y="2983041"/>
            <a:ext cx="4661641" cy="651444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897024" y="2796284"/>
            <a:ext cx="3962400" cy="2267895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9" name="Content Placeholder 20"/>
          <p:cNvSpPr>
            <a:spLocks noGrp="1"/>
          </p:cNvSpPr>
          <p:nvPr>
            <p:ph sz="quarter" idx="24"/>
          </p:nvPr>
        </p:nvSpPr>
        <p:spPr>
          <a:xfrm>
            <a:off x="1227202" y="3913331"/>
            <a:ext cx="2971800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44" name="Shape 882"/>
          <p:cNvSpPr/>
          <p:nvPr userDrawn="1"/>
        </p:nvSpPr>
        <p:spPr>
          <a:xfrm>
            <a:off x="2754411" y="5401727"/>
            <a:ext cx="2434130" cy="62726"/>
          </a:xfrm>
          <a:prstGeom prst="rect">
            <a:avLst/>
          </a:prstGeom>
          <a:solidFill>
            <a:srgbClr val="F39C26">
              <a:alpha val="2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5" name="Shape 885"/>
          <p:cNvSpPr/>
          <p:nvPr userDrawn="1"/>
        </p:nvSpPr>
        <p:spPr>
          <a:xfrm>
            <a:off x="2754411" y="5064179"/>
            <a:ext cx="2433914" cy="62726"/>
          </a:xfrm>
          <a:prstGeom prst="rect">
            <a:avLst/>
          </a:prstGeom>
          <a:solidFill>
            <a:srgbClr val="2980B9">
              <a:alpha val="2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6" name="Shape 888"/>
          <p:cNvSpPr/>
          <p:nvPr userDrawn="1"/>
        </p:nvSpPr>
        <p:spPr>
          <a:xfrm>
            <a:off x="2754410" y="4721558"/>
            <a:ext cx="2433798" cy="62726"/>
          </a:xfrm>
          <a:prstGeom prst="rect">
            <a:avLst/>
          </a:prstGeom>
          <a:solidFill>
            <a:srgbClr val="9BBB59">
              <a:alpha val="2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7" name="Shape 891"/>
          <p:cNvSpPr/>
          <p:nvPr userDrawn="1"/>
        </p:nvSpPr>
        <p:spPr>
          <a:xfrm>
            <a:off x="2754411" y="4374542"/>
            <a:ext cx="2435840" cy="62726"/>
          </a:xfrm>
          <a:prstGeom prst="rect">
            <a:avLst/>
          </a:prstGeom>
          <a:solidFill>
            <a:srgbClr val="17A085">
              <a:alpha val="2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8" name="Shape 897"/>
          <p:cNvSpPr/>
          <p:nvPr userDrawn="1"/>
        </p:nvSpPr>
        <p:spPr>
          <a:xfrm>
            <a:off x="2748585" y="4374542"/>
            <a:ext cx="1880374" cy="62726"/>
          </a:xfrm>
          <a:prstGeom prst="rect">
            <a:avLst/>
          </a:prstGeom>
          <a:solidFill>
            <a:srgbClr val="17A08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9" name="Shape 898"/>
          <p:cNvSpPr/>
          <p:nvPr userDrawn="1"/>
        </p:nvSpPr>
        <p:spPr>
          <a:xfrm>
            <a:off x="2748585" y="4721558"/>
            <a:ext cx="1235918" cy="62726"/>
          </a:xfrm>
          <a:prstGeom prst="rect">
            <a:avLst/>
          </a:prstGeom>
          <a:solidFill>
            <a:srgbClr val="9BBB5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0" name="Shape 899"/>
          <p:cNvSpPr/>
          <p:nvPr userDrawn="1"/>
        </p:nvSpPr>
        <p:spPr>
          <a:xfrm>
            <a:off x="2748585" y="5064179"/>
            <a:ext cx="2272372" cy="62726"/>
          </a:xfrm>
          <a:prstGeom prst="rect">
            <a:avLst/>
          </a:prstGeom>
          <a:solidFill>
            <a:srgbClr val="2980B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1" name="Shape 900"/>
          <p:cNvSpPr/>
          <p:nvPr userDrawn="1"/>
        </p:nvSpPr>
        <p:spPr>
          <a:xfrm>
            <a:off x="2748585" y="5401727"/>
            <a:ext cx="1716420" cy="62726"/>
          </a:xfrm>
          <a:prstGeom prst="rect">
            <a:avLst/>
          </a:prstGeom>
          <a:solidFill>
            <a:srgbClr val="F39C2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540432" y="4981299"/>
            <a:ext cx="39099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30"/>
          </p:nvPr>
        </p:nvSpPr>
        <p:spPr>
          <a:xfrm>
            <a:off x="5540432" y="5310884"/>
            <a:ext cx="39099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551023" y="4291605"/>
            <a:ext cx="39099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32"/>
          </p:nvPr>
        </p:nvSpPr>
        <p:spPr>
          <a:xfrm>
            <a:off x="5551023" y="4638621"/>
            <a:ext cx="39099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6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699249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3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C15F-C0F1-4D36-8735-275B51627F31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52289-4012-4053-9770-FE82CEB95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32645" y="2844003"/>
            <a:ext cx="2118535" cy="29754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Graphic Designer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32643" y="3309267"/>
            <a:ext cx="2782465" cy="168997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volupue</a:t>
            </a:r>
            <a:r>
              <a:rPr lang="en-US" dirty="0" smtClean="0"/>
              <a:t> </a:t>
            </a:r>
            <a:r>
              <a:rPr lang="en-US" dirty="0" err="1" smtClean="0"/>
              <a:t>laudantium</a:t>
            </a:r>
            <a:r>
              <a:rPr lang="en-US" dirty="0" smtClean="0"/>
              <a:t>, </a:t>
            </a:r>
            <a:r>
              <a:rPr lang="en-US" dirty="0" err="1" smtClean="0"/>
              <a:t>totam</a:t>
            </a:r>
            <a:r>
              <a:rPr lang="en-US" dirty="0" smtClean="0"/>
              <a:t> rem </a:t>
            </a:r>
            <a:r>
              <a:rPr lang="en-US" dirty="0" err="1" smtClean="0"/>
              <a:t>aperiam</a:t>
            </a:r>
            <a:r>
              <a:rPr lang="en-US" dirty="0" smtClean="0"/>
              <a:t>, </a:t>
            </a:r>
            <a:r>
              <a:rPr lang="en-US" dirty="0" err="1" smtClean="0"/>
              <a:t>eaque</a:t>
            </a:r>
            <a:r>
              <a:rPr lang="en-US" dirty="0" smtClean="0"/>
              <a:t> </a:t>
            </a:r>
            <a:r>
              <a:rPr lang="en-US" dirty="0" err="1" smtClean="0"/>
              <a:t>ipsa</a:t>
            </a:r>
            <a:r>
              <a:rPr lang="en-US" dirty="0" smtClean="0"/>
              <a:t> quae </a:t>
            </a:r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volupue</a:t>
            </a:r>
            <a:r>
              <a:rPr lang="en-US" dirty="0" smtClean="0"/>
              <a:t> </a:t>
            </a:r>
            <a:r>
              <a:rPr lang="en-US" dirty="0" err="1" smtClean="0"/>
              <a:t>laudan</a:t>
            </a:r>
            <a:endParaRPr lang="en-US" dirty="0" smtClean="0"/>
          </a:p>
          <a:p>
            <a:pPr lvl="0"/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volupue</a:t>
            </a:r>
            <a:r>
              <a:rPr lang="en-US" dirty="0" smtClean="0"/>
              <a:t> </a:t>
            </a:r>
            <a:r>
              <a:rPr lang="en-US" dirty="0" err="1" smtClean="0"/>
              <a:t>laudantium</a:t>
            </a:r>
            <a:r>
              <a:rPr lang="en-US" dirty="0" smtClean="0"/>
              <a:t>, </a:t>
            </a:r>
            <a:r>
              <a:rPr lang="en-US" dirty="0" err="1" smtClean="0"/>
              <a:t>totam</a:t>
            </a:r>
            <a:r>
              <a:rPr lang="en-US" dirty="0" smtClean="0"/>
              <a:t> rem </a:t>
            </a:r>
            <a:r>
              <a:rPr lang="en-US" dirty="0" err="1" smtClean="0"/>
              <a:t>aperiam</a:t>
            </a:r>
            <a:r>
              <a:rPr lang="en-US" dirty="0" smtClean="0"/>
              <a:t>, </a:t>
            </a:r>
            <a:r>
              <a:rPr lang="en-US" dirty="0" err="1" smtClean="0"/>
              <a:t>eaque</a:t>
            </a:r>
            <a:r>
              <a:rPr lang="en-US" dirty="0" smtClean="0"/>
              <a:t> </a:t>
            </a:r>
            <a:r>
              <a:rPr lang="en-US" dirty="0" err="1" smtClean="0"/>
              <a:t>ipsa</a:t>
            </a:r>
            <a:r>
              <a:rPr lang="en-US" dirty="0" smtClean="0"/>
              <a:t> quae 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933542" y="2874080"/>
            <a:ext cx="1247904" cy="2022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Skills</a:t>
            </a:r>
          </a:p>
        </p:txBody>
      </p:sp>
      <p:sp>
        <p:nvSpPr>
          <p:cNvPr id="14" name="Shape 486"/>
          <p:cNvSpPr/>
          <p:nvPr/>
        </p:nvSpPr>
        <p:spPr>
          <a:xfrm>
            <a:off x="1571088" y="5793908"/>
            <a:ext cx="238191" cy="240442"/>
          </a:xfrm>
          <a:prstGeom prst="ellipse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hape 487"/>
          <p:cNvSpPr/>
          <p:nvPr/>
        </p:nvSpPr>
        <p:spPr>
          <a:xfrm>
            <a:off x="1658891" y="5859127"/>
            <a:ext cx="58516" cy="10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757"/>
                </a:moveTo>
                <a:lnTo>
                  <a:pt x="15430" y="3757"/>
                </a:lnTo>
                <a:cubicBezTo>
                  <a:pt x="14702" y="3757"/>
                  <a:pt x="13885" y="4288"/>
                  <a:pt x="13885" y="5002"/>
                </a:cubicBezTo>
                <a:lnTo>
                  <a:pt x="13885" y="7478"/>
                </a:lnTo>
                <a:lnTo>
                  <a:pt x="21600" y="7478"/>
                </a:lnTo>
                <a:lnTo>
                  <a:pt x="21600" y="11004"/>
                </a:lnTo>
                <a:lnTo>
                  <a:pt x="13885" y="11004"/>
                </a:lnTo>
                <a:lnTo>
                  <a:pt x="13885" y="21600"/>
                </a:lnTo>
                <a:lnTo>
                  <a:pt x="6602" y="21600"/>
                </a:lnTo>
                <a:lnTo>
                  <a:pt x="6602" y="11004"/>
                </a:lnTo>
                <a:lnTo>
                  <a:pt x="0" y="11004"/>
                </a:lnTo>
                <a:lnTo>
                  <a:pt x="0" y="7478"/>
                </a:lnTo>
                <a:lnTo>
                  <a:pt x="6602" y="7478"/>
                </a:lnTo>
                <a:lnTo>
                  <a:pt x="6602" y="5401"/>
                </a:lnTo>
                <a:cubicBezTo>
                  <a:pt x="6602" y="2424"/>
                  <a:pt x="10324" y="0"/>
                  <a:pt x="15430" y="0"/>
                </a:cubicBezTo>
                <a:lnTo>
                  <a:pt x="21600" y="0"/>
                </a:lnTo>
                <a:cubicBezTo>
                  <a:pt x="21600" y="0"/>
                  <a:pt x="21600" y="3757"/>
                  <a:pt x="21600" y="375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Shape 490"/>
          <p:cNvSpPr/>
          <p:nvPr/>
        </p:nvSpPr>
        <p:spPr>
          <a:xfrm>
            <a:off x="1571088" y="6138071"/>
            <a:ext cx="238191" cy="240442"/>
          </a:xfrm>
          <a:prstGeom prst="ellipse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Shape 491"/>
          <p:cNvSpPr/>
          <p:nvPr/>
        </p:nvSpPr>
        <p:spPr>
          <a:xfrm>
            <a:off x="1640815" y="6209743"/>
            <a:ext cx="108950" cy="88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557"/>
                </a:moveTo>
                <a:cubicBezTo>
                  <a:pt x="20804" y="2992"/>
                  <a:pt x="19950" y="3284"/>
                  <a:pt x="19054" y="3416"/>
                </a:cubicBezTo>
                <a:cubicBezTo>
                  <a:pt x="19970" y="2741"/>
                  <a:pt x="20673" y="1673"/>
                  <a:pt x="21003" y="400"/>
                </a:cubicBezTo>
                <a:cubicBezTo>
                  <a:pt x="20147" y="1023"/>
                  <a:pt x="19198" y="1478"/>
                  <a:pt x="18189" y="1722"/>
                </a:cubicBezTo>
                <a:cubicBezTo>
                  <a:pt x="17381" y="661"/>
                  <a:pt x="16229" y="0"/>
                  <a:pt x="14955" y="0"/>
                </a:cubicBezTo>
                <a:cubicBezTo>
                  <a:pt x="12507" y="0"/>
                  <a:pt x="10524" y="2442"/>
                  <a:pt x="10524" y="5451"/>
                </a:cubicBezTo>
                <a:cubicBezTo>
                  <a:pt x="10524" y="5879"/>
                  <a:pt x="10562" y="6297"/>
                  <a:pt x="10638" y="6697"/>
                </a:cubicBezTo>
                <a:cubicBezTo>
                  <a:pt x="6956" y="6467"/>
                  <a:pt x="3689" y="4296"/>
                  <a:pt x="1504" y="998"/>
                </a:cubicBezTo>
                <a:cubicBezTo>
                  <a:pt x="1122" y="1802"/>
                  <a:pt x="903" y="2741"/>
                  <a:pt x="903" y="3740"/>
                </a:cubicBezTo>
                <a:cubicBezTo>
                  <a:pt x="903" y="5632"/>
                  <a:pt x="1686" y="7299"/>
                  <a:pt x="2875" y="8280"/>
                </a:cubicBezTo>
                <a:cubicBezTo>
                  <a:pt x="2150" y="8248"/>
                  <a:pt x="1466" y="8005"/>
                  <a:pt x="868" y="7598"/>
                </a:cubicBezTo>
                <a:cubicBezTo>
                  <a:pt x="868" y="7619"/>
                  <a:pt x="868" y="7643"/>
                  <a:pt x="868" y="7664"/>
                </a:cubicBezTo>
                <a:cubicBezTo>
                  <a:pt x="868" y="10308"/>
                  <a:pt x="2396" y="12510"/>
                  <a:pt x="4423" y="13011"/>
                </a:cubicBezTo>
                <a:cubicBezTo>
                  <a:pt x="4051" y="13136"/>
                  <a:pt x="3660" y="13202"/>
                  <a:pt x="3255" y="13202"/>
                </a:cubicBezTo>
                <a:cubicBezTo>
                  <a:pt x="2970" y="13202"/>
                  <a:pt x="2693" y="13167"/>
                  <a:pt x="2421" y="13105"/>
                </a:cubicBezTo>
                <a:cubicBezTo>
                  <a:pt x="2985" y="15272"/>
                  <a:pt x="4622" y="16848"/>
                  <a:pt x="6560" y="16893"/>
                </a:cubicBezTo>
                <a:cubicBezTo>
                  <a:pt x="5043" y="18354"/>
                  <a:pt x="3134" y="19227"/>
                  <a:pt x="1057" y="19227"/>
                </a:cubicBezTo>
                <a:cubicBezTo>
                  <a:pt x="700" y="19227"/>
                  <a:pt x="348" y="19200"/>
                  <a:pt x="0" y="19151"/>
                </a:cubicBezTo>
                <a:cubicBezTo>
                  <a:pt x="1961" y="20699"/>
                  <a:pt x="4290" y="21600"/>
                  <a:pt x="6793" y="21600"/>
                </a:cubicBezTo>
                <a:cubicBezTo>
                  <a:pt x="14944" y="21600"/>
                  <a:pt x="19402" y="13293"/>
                  <a:pt x="19402" y="6084"/>
                </a:cubicBezTo>
                <a:cubicBezTo>
                  <a:pt x="19402" y="5848"/>
                  <a:pt x="19398" y="5615"/>
                  <a:pt x="19389" y="5378"/>
                </a:cubicBezTo>
                <a:cubicBezTo>
                  <a:pt x="20254" y="4609"/>
                  <a:pt x="21005" y="3649"/>
                  <a:pt x="21600" y="255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 userDrawn="1">
            <p:ph type="pic" sz="quarter" idx="14"/>
          </p:nvPr>
        </p:nvSpPr>
        <p:spPr>
          <a:xfrm>
            <a:off x="7611921" y="2808724"/>
            <a:ext cx="3053301" cy="305642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B050"/>
            </a:solidFill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3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907503" y="3313156"/>
            <a:ext cx="1299981" cy="21154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3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329637" y="3693782"/>
            <a:ext cx="425256" cy="16553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62%</a:t>
            </a:r>
          </a:p>
        </p:txBody>
      </p:sp>
      <p:sp>
        <p:nvSpPr>
          <p:cNvPr id="43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967335" y="5810541"/>
            <a:ext cx="1186558" cy="19705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agam_banda90</a:t>
            </a:r>
          </a:p>
        </p:txBody>
      </p:sp>
      <p:sp>
        <p:nvSpPr>
          <p:cNvPr id="44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967336" y="6163676"/>
            <a:ext cx="1415098" cy="19705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banda_keren1990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901776" y="3539543"/>
            <a:ext cx="2182982" cy="6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4901776" y="3538571"/>
            <a:ext cx="1628540" cy="65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77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907503" y="3980285"/>
            <a:ext cx="1299981" cy="21154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78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5886834" y="4360913"/>
            <a:ext cx="425256" cy="16553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50%</a:t>
            </a:r>
          </a:p>
        </p:txBody>
      </p:sp>
      <p:sp>
        <p:nvSpPr>
          <p:cNvPr id="80" name="Rectangle 79"/>
          <p:cNvSpPr/>
          <p:nvPr userDrawn="1"/>
        </p:nvSpPr>
        <p:spPr>
          <a:xfrm>
            <a:off x="4901776" y="4206671"/>
            <a:ext cx="2182982" cy="6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 userDrawn="1"/>
        </p:nvSpPr>
        <p:spPr>
          <a:xfrm>
            <a:off x="4901772" y="4205699"/>
            <a:ext cx="1197403" cy="65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82" name="Text Placeholder 5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07503" y="4637570"/>
            <a:ext cx="1299981" cy="21154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83" name="Text Placeholder 5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698636" y="5018196"/>
            <a:ext cx="425256" cy="165538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90%</a:t>
            </a:r>
          </a:p>
        </p:txBody>
      </p:sp>
      <p:sp>
        <p:nvSpPr>
          <p:cNvPr id="85" name="Rectangle 84"/>
          <p:cNvSpPr/>
          <p:nvPr userDrawn="1"/>
        </p:nvSpPr>
        <p:spPr>
          <a:xfrm>
            <a:off x="4901776" y="4863958"/>
            <a:ext cx="2182982" cy="6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86" name="Rectangle 85"/>
          <p:cNvSpPr/>
          <p:nvPr userDrawn="1"/>
        </p:nvSpPr>
        <p:spPr>
          <a:xfrm>
            <a:off x="4901772" y="4862986"/>
            <a:ext cx="2016339" cy="65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en-GB"/>
          </a:p>
        </p:txBody>
      </p:sp>
      <p:sp>
        <p:nvSpPr>
          <p:cNvPr id="34" name="Text Placeholder 5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264150" y="5810541"/>
            <a:ext cx="1186558" cy="19705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agam_banda90</a:t>
            </a:r>
          </a:p>
        </p:txBody>
      </p:sp>
      <p:sp>
        <p:nvSpPr>
          <p:cNvPr id="37" name="Text Placeholder 5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64150" y="6163676"/>
            <a:ext cx="1415098" cy="19705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banda_keren1990</a:t>
            </a:r>
          </a:p>
        </p:txBody>
      </p:sp>
      <p:sp>
        <p:nvSpPr>
          <p:cNvPr id="29" name="Shape 486"/>
          <p:cNvSpPr/>
          <p:nvPr/>
        </p:nvSpPr>
        <p:spPr>
          <a:xfrm>
            <a:off x="4867903" y="5793908"/>
            <a:ext cx="238191" cy="240442"/>
          </a:xfrm>
          <a:prstGeom prst="ellipse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Shape 1186"/>
          <p:cNvSpPr/>
          <p:nvPr userDrawn="1"/>
        </p:nvSpPr>
        <p:spPr>
          <a:xfrm>
            <a:off x="4921641" y="5843354"/>
            <a:ext cx="137633" cy="121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ts val="4499"/>
              </a:spcBef>
              <a:defRPr sz="2500">
                <a:latin typeface="Aleo Light"/>
                <a:ea typeface="Aleo Light"/>
                <a:cs typeface="Aleo Light"/>
                <a:sym typeface="Aleo Light"/>
              </a:defRPr>
            </a:pP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Shape 490"/>
          <p:cNvSpPr/>
          <p:nvPr/>
        </p:nvSpPr>
        <p:spPr>
          <a:xfrm>
            <a:off x="4867903" y="6138071"/>
            <a:ext cx="238191" cy="240442"/>
          </a:xfrm>
          <a:prstGeom prst="ellipse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Shape 384"/>
          <p:cNvSpPr/>
          <p:nvPr userDrawn="1"/>
        </p:nvSpPr>
        <p:spPr>
          <a:xfrm>
            <a:off x="4940684" y="6212124"/>
            <a:ext cx="95264" cy="9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7444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7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/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26497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616918"/>
            <a:ext cx="9141619" cy="535812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rgbClr val="2D3F5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1285443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14275" y="2453344"/>
            <a:ext cx="1813088" cy="1813856"/>
          </a:xfrm>
          <a:prstGeom prst="ellipse">
            <a:avLst/>
          </a:prstGeom>
          <a:noFill/>
          <a:ln w="9525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093371" y="2453344"/>
            <a:ext cx="1813088" cy="1813856"/>
          </a:xfrm>
          <a:prstGeom prst="ellipse">
            <a:avLst/>
          </a:prstGeom>
          <a:noFill/>
          <a:ln w="9525">
            <a:solidFill>
              <a:schemeClr val="accent5"/>
            </a:solidFill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6579425" y="2453344"/>
            <a:ext cx="1813088" cy="1813856"/>
          </a:xfrm>
          <a:prstGeom prst="ellipse">
            <a:avLst/>
          </a:prstGeom>
          <a:noFill/>
          <a:ln w="9525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860511" y="2453344"/>
            <a:ext cx="1813088" cy="1813856"/>
          </a:xfrm>
          <a:prstGeom prst="ellipse">
            <a:avLst/>
          </a:prstGeom>
          <a:noFill/>
          <a:ln w="9525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47110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animBg="1"/>
      <p:bldP spid="31" grpId="0" animBg="1"/>
      <p:bldP spid="3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836611" y="2747434"/>
            <a:ext cx="1828800" cy="1824566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918335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912812" y="3733800"/>
            <a:ext cx="6706384" cy="1824566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918335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09652" y="2743200"/>
            <a:ext cx="2843043" cy="31089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5907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438113" y="3184498"/>
            <a:ext cx="2438112" cy="164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08" tIns="58604" rIns="117208" bIns="58604" rtlCol="0" anchor="ctr"/>
          <a:lstStyle/>
          <a:p>
            <a:pPr algn="ctr"/>
            <a:endParaRPr lang="en-US" sz="31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12602" y="3184498"/>
            <a:ext cx="2438112" cy="164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08" tIns="58604" rIns="117208" bIns="58604" rtlCol="0" anchor="ctr"/>
          <a:lstStyle/>
          <a:p>
            <a:pPr algn="ctr"/>
            <a:endParaRPr lang="en-US" sz="31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824750"/>
            <a:ext cx="2438112" cy="20332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08" tIns="58604" rIns="117208" bIns="58604" rtlCol="0" anchor="ctr"/>
          <a:lstStyle/>
          <a:p>
            <a:pPr algn="ctr"/>
            <a:endParaRPr lang="en-US" sz="31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76226" y="4824750"/>
            <a:ext cx="2438112" cy="20332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08" tIns="58604" rIns="117208" bIns="58604" rtlCol="0" anchor="ctr"/>
          <a:lstStyle/>
          <a:p>
            <a:pPr algn="ctr"/>
            <a:endParaRPr lang="en-US" sz="31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50712" y="4824750"/>
            <a:ext cx="2438112" cy="20332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08" tIns="58604" rIns="117208" bIns="58604" rtlCol="0" anchor="ctr"/>
          <a:lstStyle/>
          <a:p>
            <a:pPr algn="ctr"/>
            <a:endParaRPr lang="en-US" sz="3100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4800600"/>
            <a:ext cx="2437765" cy="20574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4875530" y="4800600"/>
            <a:ext cx="2437765" cy="20574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9751060" y="4800600"/>
            <a:ext cx="2437765" cy="2057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754679" y="4012518"/>
            <a:ext cx="4434146" cy="2845481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754679" y="2209769"/>
            <a:ext cx="3209544" cy="173736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488773" y="4012519"/>
            <a:ext cx="3209544" cy="173736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488773" y="0"/>
            <a:ext cx="3209544" cy="3947129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225587" y="4012519"/>
            <a:ext cx="3209544" cy="173736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5587" y="2209769"/>
            <a:ext cx="3209544" cy="173736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4938318" y="1783082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4" name="Shape 575"/>
          <p:cNvSpPr/>
          <p:nvPr userDrawn="1"/>
        </p:nvSpPr>
        <p:spPr>
          <a:xfrm>
            <a:off x="1232001" y="1894290"/>
            <a:ext cx="232109" cy="111343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5" name="Shape 576"/>
          <p:cNvSpPr/>
          <p:nvPr userDrawn="1"/>
        </p:nvSpPr>
        <p:spPr>
          <a:xfrm>
            <a:off x="4490618" y="1894290"/>
            <a:ext cx="232109" cy="111343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6" name="Shape 577"/>
          <p:cNvSpPr/>
          <p:nvPr userDrawn="1"/>
        </p:nvSpPr>
        <p:spPr>
          <a:xfrm>
            <a:off x="7761627" y="1894290"/>
            <a:ext cx="232109" cy="111343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7" name="Shape 578"/>
          <p:cNvSpPr/>
          <p:nvPr userDrawn="1"/>
        </p:nvSpPr>
        <p:spPr>
          <a:xfrm>
            <a:off x="1232001" y="5924011"/>
            <a:ext cx="232109" cy="13471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8" name="Shape 579"/>
          <p:cNvSpPr/>
          <p:nvPr userDrawn="1"/>
        </p:nvSpPr>
        <p:spPr>
          <a:xfrm>
            <a:off x="4490618" y="5924011"/>
            <a:ext cx="232109" cy="13471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9" name="Shape 580"/>
          <p:cNvSpPr/>
          <p:nvPr userDrawn="1"/>
        </p:nvSpPr>
        <p:spPr>
          <a:xfrm>
            <a:off x="7761627" y="5924011"/>
            <a:ext cx="232109" cy="13471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1674815" y="1783082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938318" y="5845371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/>
          </p:nvPr>
        </p:nvSpPr>
        <p:spPr>
          <a:xfrm>
            <a:off x="1674815" y="5845371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8188930" y="1783082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2"/>
          </p:nvPr>
        </p:nvSpPr>
        <p:spPr>
          <a:xfrm>
            <a:off x="8188930" y="5845371"/>
            <a:ext cx="1689497" cy="274417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555071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3" grpId="0"/>
      <p:bldP spid="34" grpId="0"/>
      <p:bldP spid="32" grpId="0"/>
      <p:bldP spid="3" grpId="0"/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6303202" y="2634595"/>
            <a:ext cx="853218" cy="850392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300715" y="4563127"/>
            <a:ext cx="853218" cy="850392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2" name="Shape 700"/>
          <p:cNvSpPr/>
          <p:nvPr userDrawn="1"/>
        </p:nvSpPr>
        <p:spPr>
          <a:xfrm>
            <a:off x="1903129" y="2769033"/>
            <a:ext cx="310504" cy="48093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248303" y="2634595"/>
            <a:ext cx="853218" cy="850392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28" name="Shape 697"/>
          <p:cNvSpPr/>
          <p:nvPr userDrawn="1"/>
        </p:nvSpPr>
        <p:spPr>
          <a:xfrm>
            <a:off x="1906864" y="4695978"/>
            <a:ext cx="306769" cy="48093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245815" y="4561540"/>
            <a:ext cx="853218" cy="850392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1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3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2458089" y="5493050"/>
            <a:ext cx="16002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Agem</a:t>
            </a:r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473491" y="4628723"/>
            <a:ext cx="3561590" cy="6858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“ Body text here or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r>
              <a:rPr lang="en-US" dirty="0" smtClean="0"/>
              <a:t> </a:t>
            </a:r>
            <a:r>
              <a:rPr lang="en-US" dirty="0" err="1" smtClean="0"/>
              <a:t>puas</a:t>
            </a:r>
            <a:r>
              <a:rPr lang="en-US" dirty="0" smtClean="0"/>
              <a:t> kali </a:t>
            </a:r>
            <a:r>
              <a:rPr lang="en-US" dirty="0" err="1" smtClean="0"/>
              <a:t>nyoe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tamah</a:t>
            </a:r>
            <a:r>
              <a:rPr lang="en-US" dirty="0" smtClean="0"/>
              <a:t> </a:t>
            </a:r>
            <a:r>
              <a:rPr lang="en-US" dirty="0" err="1" smtClean="0"/>
              <a:t>ata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memet</a:t>
            </a:r>
            <a:r>
              <a:rPr lang="en-US" dirty="0" smtClean="0"/>
              <a:t> </a:t>
            </a:r>
            <a:r>
              <a:rPr lang="en-US" dirty="0" err="1" smtClean="0"/>
              <a:t>bacut</a:t>
            </a:r>
            <a:r>
              <a:rPr lang="en-US" dirty="0" smtClean="0"/>
              <a:t> </a:t>
            </a:r>
            <a:r>
              <a:rPr lang="en-US" dirty="0" err="1" smtClean="0"/>
              <a:t>nyang</a:t>
            </a:r>
            <a:r>
              <a:rPr lang="en-US" dirty="0" smtClean="0"/>
              <a:t> </a:t>
            </a:r>
            <a:r>
              <a:rPr lang="en-US" dirty="0" err="1" smtClean="0"/>
              <a:t>peunting</a:t>
            </a:r>
            <a:r>
              <a:rPr lang="en-US" dirty="0" smtClean="0"/>
              <a:t> </a:t>
            </a:r>
            <a:r>
              <a:rPr lang="en-US" dirty="0" err="1" smtClean="0"/>
              <a:t>olah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”</a:t>
            </a:r>
          </a:p>
        </p:txBody>
      </p:sp>
      <p:sp>
        <p:nvSpPr>
          <p:cNvPr id="29" name="Shape 698"/>
          <p:cNvSpPr/>
          <p:nvPr userDrawn="1"/>
        </p:nvSpPr>
        <p:spPr>
          <a:xfrm>
            <a:off x="6950754" y="2769033"/>
            <a:ext cx="310504" cy="48093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0" name="Shape 699"/>
          <p:cNvSpPr/>
          <p:nvPr userDrawn="1"/>
        </p:nvSpPr>
        <p:spPr>
          <a:xfrm>
            <a:off x="6954487" y="4697565"/>
            <a:ext cx="306769" cy="480934"/>
          </a:xfrm>
          <a:prstGeom prst="rect">
            <a:avLst/>
          </a:prstGeom>
          <a:solidFill>
            <a:srgbClr val="F0534B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2458086" y="5760720"/>
            <a:ext cx="158367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Sales Promotion</a:t>
            </a:r>
          </a:p>
        </p:txBody>
      </p:sp>
      <p:sp>
        <p:nvSpPr>
          <p:cNvPr id="6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2473495" y="3572809"/>
            <a:ext cx="16002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Agem</a:t>
            </a:r>
            <a:endParaRPr lang="en-GB" dirty="0" smtClean="0"/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2473491" y="2708483"/>
            <a:ext cx="3561590" cy="6858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“ Body text here or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r>
              <a:rPr lang="en-US" dirty="0" smtClean="0"/>
              <a:t> </a:t>
            </a:r>
            <a:r>
              <a:rPr lang="en-US" dirty="0" err="1" smtClean="0"/>
              <a:t>puas</a:t>
            </a:r>
            <a:r>
              <a:rPr lang="en-US" dirty="0" smtClean="0"/>
              <a:t> kali </a:t>
            </a:r>
            <a:r>
              <a:rPr lang="en-US" dirty="0" err="1" smtClean="0"/>
              <a:t>nyoe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tamah</a:t>
            </a:r>
            <a:r>
              <a:rPr lang="en-US" dirty="0" smtClean="0"/>
              <a:t> </a:t>
            </a:r>
            <a:r>
              <a:rPr lang="en-US" dirty="0" err="1" smtClean="0"/>
              <a:t>ata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memet</a:t>
            </a:r>
            <a:r>
              <a:rPr lang="en-US" dirty="0" smtClean="0"/>
              <a:t> </a:t>
            </a:r>
            <a:r>
              <a:rPr lang="en-US" dirty="0" err="1" smtClean="0"/>
              <a:t>bacut</a:t>
            </a:r>
            <a:r>
              <a:rPr lang="en-US" dirty="0" smtClean="0"/>
              <a:t> </a:t>
            </a:r>
            <a:r>
              <a:rPr lang="en-US" dirty="0" err="1" smtClean="0"/>
              <a:t>nyang</a:t>
            </a:r>
            <a:r>
              <a:rPr lang="en-US" dirty="0" smtClean="0"/>
              <a:t> </a:t>
            </a:r>
            <a:r>
              <a:rPr lang="en-US" dirty="0" err="1" smtClean="0"/>
              <a:t>peunting</a:t>
            </a:r>
            <a:r>
              <a:rPr lang="en-US" dirty="0" smtClean="0"/>
              <a:t> </a:t>
            </a:r>
            <a:r>
              <a:rPr lang="en-US" dirty="0" err="1" smtClean="0"/>
              <a:t>olah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”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2473492" y="3840480"/>
            <a:ext cx="158367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Sales Promotion</a:t>
            </a:r>
          </a:p>
        </p:txBody>
      </p:sp>
      <p:sp>
        <p:nvSpPr>
          <p:cNvPr id="65" name="Content Placeholder 20"/>
          <p:cNvSpPr>
            <a:spLocks noGrp="1"/>
          </p:cNvSpPr>
          <p:nvPr>
            <p:ph sz="quarter" idx="30" hasCustomPrompt="1"/>
          </p:nvPr>
        </p:nvSpPr>
        <p:spPr>
          <a:xfrm>
            <a:off x="7497583" y="5493050"/>
            <a:ext cx="16002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Agem</a:t>
            </a:r>
            <a:endParaRPr lang="en-GB" dirty="0" smtClean="0"/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512985" y="4628723"/>
            <a:ext cx="3561590" cy="6858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“ Body text here or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r>
              <a:rPr lang="en-US" dirty="0" smtClean="0"/>
              <a:t> </a:t>
            </a:r>
            <a:r>
              <a:rPr lang="en-US" dirty="0" err="1" smtClean="0"/>
              <a:t>puas</a:t>
            </a:r>
            <a:r>
              <a:rPr lang="en-US" dirty="0" smtClean="0"/>
              <a:t> kali </a:t>
            </a:r>
            <a:r>
              <a:rPr lang="en-US" dirty="0" err="1" smtClean="0"/>
              <a:t>nyoe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tamah</a:t>
            </a:r>
            <a:r>
              <a:rPr lang="en-US" dirty="0" smtClean="0"/>
              <a:t> </a:t>
            </a:r>
            <a:r>
              <a:rPr lang="en-US" dirty="0" err="1" smtClean="0"/>
              <a:t>ata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memet</a:t>
            </a:r>
            <a:r>
              <a:rPr lang="en-US" dirty="0" smtClean="0"/>
              <a:t> </a:t>
            </a:r>
            <a:r>
              <a:rPr lang="en-US" dirty="0" err="1" smtClean="0"/>
              <a:t>bacut</a:t>
            </a:r>
            <a:r>
              <a:rPr lang="en-US" dirty="0" smtClean="0"/>
              <a:t> </a:t>
            </a:r>
            <a:r>
              <a:rPr lang="en-US" dirty="0" err="1" smtClean="0"/>
              <a:t>nyang</a:t>
            </a:r>
            <a:r>
              <a:rPr lang="en-US" dirty="0" smtClean="0"/>
              <a:t> </a:t>
            </a:r>
            <a:r>
              <a:rPr lang="en-US" dirty="0" err="1" smtClean="0"/>
              <a:t>peunting</a:t>
            </a:r>
            <a:r>
              <a:rPr lang="en-US" dirty="0" smtClean="0"/>
              <a:t> </a:t>
            </a:r>
            <a:r>
              <a:rPr lang="en-US" dirty="0" err="1" smtClean="0"/>
              <a:t>olah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”</a:t>
            </a: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7497580" y="5760720"/>
            <a:ext cx="158367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Sales Promotion</a:t>
            </a:r>
          </a:p>
        </p:txBody>
      </p:sp>
      <p:sp>
        <p:nvSpPr>
          <p:cNvPr id="68" name="Content Placeholder 20"/>
          <p:cNvSpPr>
            <a:spLocks noGrp="1"/>
          </p:cNvSpPr>
          <p:nvPr>
            <p:ph sz="quarter" idx="33" hasCustomPrompt="1"/>
          </p:nvPr>
        </p:nvSpPr>
        <p:spPr>
          <a:xfrm>
            <a:off x="7512989" y="3572809"/>
            <a:ext cx="16002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err="1" smtClean="0"/>
              <a:t>Mr.</a:t>
            </a:r>
            <a:r>
              <a:rPr lang="en-GB" dirty="0" smtClean="0"/>
              <a:t> </a:t>
            </a:r>
            <a:r>
              <a:rPr lang="en-GB" dirty="0" err="1" smtClean="0"/>
              <a:t>Agem</a:t>
            </a:r>
            <a:endParaRPr lang="en-GB" dirty="0" smtClean="0"/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7512985" y="2708483"/>
            <a:ext cx="3561590" cy="6858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“ Body text here or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</a:t>
            </a:r>
            <a:r>
              <a:rPr lang="en-US" dirty="0" err="1" smtClean="0"/>
              <a:t>lon</a:t>
            </a:r>
            <a:r>
              <a:rPr lang="en-US" dirty="0" smtClean="0"/>
              <a:t> </a:t>
            </a:r>
            <a:r>
              <a:rPr lang="en-US" dirty="0" err="1" smtClean="0"/>
              <a:t>puas</a:t>
            </a:r>
            <a:r>
              <a:rPr lang="en-US" dirty="0" smtClean="0"/>
              <a:t> kali </a:t>
            </a:r>
            <a:r>
              <a:rPr lang="en-US" dirty="0" err="1" smtClean="0"/>
              <a:t>nyoe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tamah</a:t>
            </a:r>
            <a:r>
              <a:rPr lang="en-US" dirty="0" smtClean="0"/>
              <a:t> </a:t>
            </a:r>
            <a:r>
              <a:rPr lang="en-US" dirty="0" err="1" smtClean="0"/>
              <a:t>ata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memet</a:t>
            </a:r>
            <a:r>
              <a:rPr lang="en-US" dirty="0" smtClean="0"/>
              <a:t> </a:t>
            </a:r>
            <a:r>
              <a:rPr lang="en-US" dirty="0" err="1" smtClean="0"/>
              <a:t>bacut</a:t>
            </a:r>
            <a:r>
              <a:rPr lang="en-US" dirty="0" smtClean="0"/>
              <a:t> </a:t>
            </a:r>
            <a:r>
              <a:rPr lang="en-US" dirty="0" err="1" smtClean="0"/>
              <a:t>nyang</a:t>
            </a:r>
            <a:r>
              <a:rPr lang="en-US" dirty="0" smtClean="0"/>
              <a:t> </a:t>
            </a:r>
            <a:r>
              <a:rPr lang="en-US" dirty="0" err="1" smtClean="0"/>
              <a:t>peunting</a:t>
            </a:r>
            <a:r>
              <a:rPr lang="en-US" dirty="0" smtClean="0"/>
              <a:t> </a:t>
            </a:r>
            <a:r>
              <a:rPr lang="en-US" dirty="0" err="1" smtClean="0"/>
              <a:t>olah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”</a:t>
            </a:r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7512986" y="3840480"/>
            <a:ext cx="1583670" cy="2286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smtClean="0"/>
              <a:t>Sales Promotion</a:t>
            </a:r>
          </a:p>
        </p:txBody>
      </p:sp>
    </p:spTree>
    <p:extLst>
      <p:ext uri="{BB962C8B-B14F-4D97-AF65-F5344CB8AC3E}">
        <p14:creationId xmlns:p14="http://schemas.microsoft.com/office/powerpoint/2010/main" val="10539899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32" grpId="0" animBg="1"/>
      <p:bldP spid="64" grpId="0"/>
      <p:bldP spid="28" grpId="0" animBg="1"/>
      <p:bldP spid="26" grpId="0"/>
      <p:bldP spid="16" grpId="0"/>
      <p:bldP spid="2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animBg="1"/>
      <p:bldP spid="60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161470" y="2721048"/>
            <a:ext cx="2672173" cy="1588588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161470" y="4400733"/>
            <a:ext cx="2672175" cy="1588586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3368501" y="4400735"/>
            <a:ext cx="2668146" cy="1588588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65326" y="2721048"/>
            <a:ext cx="2674499" cy="1588588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1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0013" y="3385310"/>
            <a:ext cx="1524000" cy="8382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temp</a:t>
            </a:r>
          </a:p>
          <a:p>
            <a:pPr lvl="0"/>
            <a:endParaRPr lang="en-US" dirty="0" smtClean="0"/>
          </a:p>
        </p:txBody>
      </p:sp>
      <p:sp>
        <p:nvSpPr>
          <p:cNvPr id="21" name="Shape 717"/>
          <p:cNvSpPr/>
          <p:nvPr userDrawn="1"/>
        </p:nvSpPr>
        <p:spPr>
          <a:xfrm>
            <a:off x="8833645" y="4793443"/>
            <a:ext cx="166737" cy="8441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1" name="Shape 723"/>
          <p:cNvSpPr/>
          <p:nvPr userDrawn="1"/>
        </p:nvSpPr>
        <p:spPr>
          <a:xfrm>
            <a:off x="3204940" y="3093226"/>
            <a:ext cx="166737" cy="8441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2" name="Shape 724"/>
          <p:cNvSpPr/>
          <p:nvPr userDrawn="1"/>
        </p:nvSpPr>
        <p:spPr>
          <a:xfrm>
            <a:off x="8833645" y="3093226"/>
            <a:ext cx="166737" cy="84413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53" name="Shape 735"/>
          <p:cNvSpPr/>
          <p:nvPr userDrawn="1"/>
        </p:nvSpPr>
        <p:spPr>
          <a:xfrm>
            <a:off x="3204940" y="4793443"/>
            <a:ext cx="166737" cy="84413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0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1664403" y="3078782"/>
            <a:ext cx="12296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Product 1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1370013" y="5085528"/>
            <a:ext cx="1524000" cy="838200"/>
          </a:xfrm>
        </p:spPr>
        <p:txBody>
          <a:bodyPr lIns="0" tIns="0" rIns="0" bIns="0" anchor="t">
            <a:normAutofit/>
          </a:bodyPr>
          <a:lstStyle>
            <a:lvl1pPr marL="0" indent="0" algn="r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temp</a:t>
            </a:r>
          </a:p>
          <a:p>
            <a:pPr lvl="0"/>
            <a:endParaRPr lang="en-US" dirty="0" smtClean="0"/>
          </a:p>
        </p:txBody>
      </p:sp>
      <p:sp>
        <p:nvSpPr>
          <p:cNvPr id="62" name="Content Placeholder 20"/>
          <p:cNvSpPr>
            <a:spLocks noGrp="1"/>
          </p:cNvSpPr>
          <p:nvPr>
            <p:ph sz="quarter" idx="35" hasCustomPrompt="1"/>
          </p:nvPr>
        </p:nvSpPr>
        <p:spPr>
          <a:xfrm>
            <a:off x="1664403" y="4779000"/>
            <a:ext cx="1229612" cy="22860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Product 1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9294812" y="3385310"/>
            <a:ext cx="1524000" cy="83820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temp</a:t>
            </a:r>
          </a:p>
          <a:p>
            <a:pPr lvl="0"/>
            <a:endParaRPr lang="en-US" dirty="0" smtClean="0"/>
          </a:p>
        </p:txBody>
      </p:sp>
      <p:sp>
        <p:nvSpPr>
          <p:cNvPr id="64" name="Content Placeholder 20"/>
          <p:cNvSpPr>
            <a:spLocks noGrp="1"/>
          </p:cNvSpPr>
          <p:nvPr>
            <p:ph sz="quarter" idx="37" hasCustomPrompt="1"/>
          </p:nvPr>
        </p:nvSpPr>
        <p:spPr>
          <a:xfrm>
            <a:off x="9294815" y="3078782"/>
            <a:ext cx="12296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Product 1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38" hasCustomPrompt="1"/>
          </p:nvPr>
        </p:nvSpPr>
        <p:spPr>
          <a:xfrm>
            <a:off x="9294812" y="5085528"/>
            <a:ext cx="1524000" cy="83820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temp</a:t>
            </a:r>
          </a:p>
          <a:p>
            <a:pPr lvl="0"/>
            <a:endParaRPr lang="en-US" dirty="0" smtClean="0"/>
          </a:p>
        </p:txBody>
      </p:sp>
      <p:sp>
        <p:nvSpPr>
          <p:cNvPr id="66" name="Content Placeholder 20"/>
          <p:cNvSpPr>
            <a:spLocks noGrp="1"/>
          </p:cNvSpPr>
          <p:nvPr>
            <p:ph sz="quarter" idx="39" hasCustomPrompt="1"/>
          </p:nvPr>
        </p:nvSpPr>
        <p:spPr>
          <a:xfrm>
            <a:off x="9294815" y="4779000"/>
            <a:ext cx="1229612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Product 1</a:t>
            </a:r>
          </a:p>
        </p:txBody>
      </p:sp>
    </p:spTree>
    <p:extLst>
      <p:ext uri="{BB962C8B-B14F-4D97-AF65-F5344CB8AC3E}">
        <p14:creationId xmlns:p14="http://schemas.microsoft.com/office/powerpoint/2010/main" val="360014558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8" grpId="0"/>
      <p:bldP spid="57" grpId="0"/>
      <p:bldP spid="3" grpId="0"/>
      <p:bldP spid="16" grpId="0"/>
      <p:bldP spid="30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41" grpId="0" animBg="1"/>
      <p:bldP spid="42" grpId="0" animBg="1"/>
      <p:bldP spid="53" grpId="0" animBg="1"/>
      <p:bldP spid="6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0431" y="2006224"/>
            <a:ext cx="10701607" cy="41638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7164"/>
      </p:ext>
    </p:extLst>
  </p:cSld>
  <p:clrMapOvr>
    <a:masterClrMapping/>
  </p:clrMapOvr>
  <p:transition spd="slow">
    <p:cover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4" y="6096002"/>
            <a:ext cx="9293671" cy="76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/>
          </a:p>
        </p:txBody>
      </p:sp>
      <p:sp>
        <p:nvSpPr>
          <p:cNvPr id="7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45" y="2061941"/>
            <a:ext cx="2388257" cy="2388878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903283" y="2061942"/>
            <a:ext cx="2388257" cy="2388880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799429" y="2061944"/>
            <a:ext cx="2388255" cy="2388877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351475" y="4510423"/>
            <a:ext cx="2388169" cy="2347579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55326" y="4507680"/>
            <a:ext cx="2388169" cy="2350324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381001"/>
            <a:ext cx="9141619" cy="535812"/>
          </a:xfrm>
        </p:spPr>
        <p:txBody>
          <a:bodyPr>
            <a:noAutofit/>
          </a:bodyPr>
          <a:lstStyle>
            <a:lvl1pPr algn="ctr">
              <a:defRPr sz="27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996517"/>
            <a:ext cx="9141619" cy="248083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23" name="Shape 583"/>
          <p:cNvSpPr/>
          <p:nvPr userDrawn="1"/>
        </p:nvSpPr>
        <p:spPr>
          <a:xfrm>
            <a:off x="2455238" y="2061941"/>
            <a:ext cx="2388257" cy="23888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1" name="Shape 585"/>
          <p:cNvSpPr/>
          <p:nvPr userDrawn="1"/>
        </p:nvSpPr>
        <p:spPr>
          <a:xfrm rot="10800000">
            <a:off x="1144" y="4510335"/>
            <a:ext cx="2388257" cy="234766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3" name="Shape 587"/>
          <p:cNvSpPr/>
          <p:nvPr userDrawn="1"/>
        </p:nvSpPr>
        <p:spPr>
          <a:xfrm>
            <a:off x="7351387" y="2061941"/>
            <a:ext cx="2388257" cy="238887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5" name="Shape 589"/>
          <p:cNvSpPr/>
          <p:nvPr userDrawn="1"/>
        </p:nvSpPr>
        <p:spPr>
          <a:xfrm rot="10800000">
            <a:off x="4903283" y="4510335"/>
            <a:ext cx="2388257" cy="234766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47" name="Shape 591"/>
          <p:cNvSpPr/>
          <p:nvPr userDrawn="1"/>
        </p:nvSpPr>
        <p:spPr>
          <a:xfrm rot="10800000">
            <a:off x="9799432" y="4510335"/>
            <a:ext cx="2388257" cy="234766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4" tIns="25394" rIns="25394" bIns="25394" anchor="ctr"/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grpSp>
        <p:nvGrpSpPr>
          <p:cNvPr id="3" name="Group 599"/>
          <p:cNvGrpSpPr/>
          <p:nvPr userDrawn="1"/>
        </p:nvGrpSpPr>
        <p:grpSpPr>
          <a:xfrm>
            <a:off x="2799919" y="2053956"/>
            <a:ext cx="512796" cy="512930"/>
            <a:chOff x="0" y="0"/>
            <a:chExt cx="1025858" cy="1025858"/>
          </a:xfrm>
        </p:grpSpPr>
        <p:sp>
          <p:nvSpPr>
            <p:cNvPr id="52" name="Shape 597"/>
            <p:cNvSpPr/>
            <p:nvPr/>
          </p:nvSpPr>
          <p:spPr>
            <a:xfrm>
              <a:off x="0" y="0"/>
              <a:ext cx="1025859" cy="1025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  <p:sp>
          <p:nvSpPr>
            <p:cNvPr id="53" name="Shape 598"/>
            <p:cNvSpPr/>
            <p:nvPr/>
          </p:nvSpPr>
          <p:spPr>
            <a:xfrm>
              <a:off x="401490" y="322808"/>
              <a:ext cx="222878" cy="38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65" extrusionOk="0">
                  <a:moveTo>
                    <a:pt x="15065" y="577"/>
                  </a:moveTo>
                  <a:cubicBezTo>
                    <a:pt x="13764" y="1320"/>
                    <a:pt x="1039" y="9145"/>
                    <a:pt x="1039" y="9145"/>
                  </a:cubicBezTo>
                  <a:cubicBezTo>
                    <a:pt x="345" y="9541"/>
                    <a:pt x="0" y="10064"/>
                    <a:pt x="0" y="10582"/>
                  </a:cubicBezTo>
                  <a:cubicBezTo>
                    <a:pt x="0" y="11105"/>
                    <a:pt x="345" y="11623"/>
                    <a:pt x="1039" y="12019"/>
                  </a:cubicBezTo>
                  <a:cubicBezTo>
                    <a:pt x="1039" y="12019"/>
                    <a:pt x="13764" y="19844"/>
                    <a:pt x="15065" y="20587"/>
                  </a:cubicBezTo>
                  <a:cubicBezTo>
                    <a:pt x="16367" y="21334"/>
                    <a:pt x="18711" y="21382"/>
                    <a:pt x="20099" y="20587"/>
                  </a:cubicBezTo>
                  <a:cubicBezTo>
                    <a:pt x="21487" y="19796"/>
                    <a:pt x="21600" y="18689"/>
                    <a:pt x="20099" y="17713"/>
                  </a:cubicBezTo>
                  <a:lnTo>
                    <a:pt x="8425" y="10582"/>
                  </a:lnTo>
                  <a:lnTo>
                    <a:pt x="20099" y="3451"/>
                  </a:lnTo>
                  <a:cubicBezTo>
                    <a:pt x="21600" y="2480"/>
                    <a:pt x="21487" y="1373"/>
                    <a:pt x="20099" y="577"/>
                  </a:cubicBezTo>
                  <a:cubicBezTo>
                    <a:pt x="18711" y="-218"/>
                    <a:pt x="16367" y="-165"/>
                    <a:pt x="15065" y="57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</p:grpSp>
      <p:grpSp>
        <p:nvGrpSpPr>
          <p:cNvPr id="4" name="Group 605"/>
          <p:cNvGrpSpPr/>
          <p:nvPr userDrawn="1"/>
        </p:nvGrpSpPr>
        <p:grpSpPr>
          <a:xfrm>
            <a:off x="7699064" y="2053956"/>
            <a:ext cx="512796" cy="512930"/>
            <a:chOff x="0" y="0"/>
            <a:chExt cx="1025858" cy="1025858"/>
          </a:xfrm>
        </p:grpSpPr>
        <p:sp>
          <p:nvSpPr>
            <p:cNvPr id="58" name="Shape 603"/>
            <p:cNvSpPr/>
            <p:nvPr/>
          </p:nvSpPr>
          <p:spPr>
            <a:xfrm>
              <a:off x="0" y="0"/>
              <a:ext cx="1025859" cy="1025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  <p:sp>
          <p:nvSpPr>
            <p:cNvPr id="59" name="Shape 604"/>
            <p:cNvSpPr/>
            <p:nvPr/>
          </p:nvSpPr>
          <p:spPr>
            <a:xfrm>
              <a:off x="401490" y="322808"/>
              <a:ext cx="222878" cy="38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65" extrusionOk="0">
                  <a:moveTo>
                    <a:pt x="15065" y="577"/>
                  </a:moveTo>
                  <a:cubicBezTo>
                    <a:pt x="13764" y="1320"/>
                    <a:pt x="1039" y="9145"/>
                    <a:pt x="1039" y="9145"/>
                  </a:cubicBezTo>
                  <a:cubicBezTo>
                    <a:pt x="345" y="9541"/>
                    <a:pt x="0" y="10064"/>
                    <a:pt x="0" y="10582"/>
                  </a:cubicBezTo>
                  <a:cubicBezTo>
                    <a:pt x="0" y="11105"/>
                    <a:pt x="345" y="11623"/>
                    <a:pt x="1039" y="12019"/>
                  </a:cubicBezTo>
                  <a:cubicBezTo>
                    <a:pt x="1039" y="12019"/>
                    <a:pt x="13764" y="19844"/>
                    <a:pt x="15065" y="20587"/>
                  </a:cubicBezTo>
                  <a:cubicBezTo>
                    <a:pt x="16367" y="21334"/>
                    <a:pt x="18711" y="21382"/>
                    <a:pt x="20099" y="20587"/>
                  </a:cubicBezTo>
                  <a:cubicBezTo>
                    <a:pt x="21487" y="19796"/>
                    <a:pt x="21600" y="18689"/>
                    <a:pt x="20099" y="17713"/>
                  </a:cubicBezTo>
                  <a:lnTo>
                    <a:pt x="8425" y="10582"/>
                  </a:lnTo>
                  <a:lnTo>
                    <a:pt x="20099" y="3451"/>
                  </a:lnTo>
                  <a:cubicBezTo>
                    <a:pt x="21600" y="2480"/>
                    <a:pt x="21487" y="1373"/>
                    <a:pt x="20099" y="577"/>
                  </a:cubicBezTo>
                  <a:cubicBezTo>
                    <a:pt x="18711" y="-218"/>
                    <a:pt x="16367" y="-165"/>
                    <a:pt x="15065" y="577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</p:grpSp>
      <p:grpSp>
        <p:nvGrpSpPr>
          <p:cNvPr id="5" name="Group 611"/>
          <p:cNvGrpSpPr/>
          <p:nvPr userDrawn="1"/>
        </p:nvGrpSpPr>
        <p:grpSpPr>
          <a:xfrm>
            <a:off x="10147139" y="4507677"/>
            <a:ext cx="512796" cy="512930"/>
            <a:chOff x="0" y="0"/>
            <a:chExt cx="1025858" cy="1025858"/>
          </a:xfrm>
        </p:grpSpPr>
        <p:sp>
          <p:nvSpPr>
            <p:cNvPr id="64" name="Shape 609"/>
            <p:cNvSpPr/>
            <p:nvPr/>
          </p:nvSpPr>
          <p:spPr>
            <a:xfrm>
              <a:off x="0" y="0"/>
              <a:ext cx="1025859" cy="1025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  <p:sp>
          <p:nvSpPr>
            <p:cNvPr id="65" name="Shape 610"/>
            <p:cNvSpPr/>
            <p:nvPr/>
          </p:nvSpPr>
          <p:spPr>
            <a:xfrm rot="5400000">
              <a:off x="401490" y="322808"/>
              <a:ext cx="222878" cy="38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65" extrusionOk="0">
                  <a:moveTo>
                    <a:pt x="15065" y="577"/>
                  </a:moveTo>
                  <a:cubicBezTo>
                    <a:pt x="13764" y="1320"/>
                    <a:pt x="1039" y="9145"/>
                    <a:pt x="1039" y="9145"/>
                  </a:cubicBezTo>
                  <a:cubicBezTo>
                    <a:pt x="345" y="9541"/>
                    <a:pt x="0" y="10064"/>
                    <a:pt x="0" y="10582"/>
                  </a:cubicBezTo>
                  <a:cubicBezTo>
                    <a:pt x="0" y="11105"/>
                    <a:pt x="345" y="11623"/>
                    <a:pt x="1039" y="12019"/>
                  </a:cubicBezTo>
                  <a:cubicBezTo>
                    <a:pt x="1039" y="12019"/>
                    <a:pt x="13764" y="19844"/>
                    <a:pt x="15065" y="20587"/>
                  </a:cubicBezTo>
                  <a:cubicBezTo>
                    <a:pt x="16367" y="21334"/>
                    <a:pt x="18711" y="21382"/>
                    <a:pt x="20099" y="20587"/>
                  </a:cubicBezTo>
                  <a:cubicBezTo>
                    <a:pt x="21487" y="19796"/>
                    <a:pt x="21600" y="18689"/>
                    <a:pt x="20099" y="17713"/>
                  </a:cubicBezTo>
                  <a:lnTo>
                    <a:pt x="8425" y="10582"/>
                  </a:lnTo>
                  <a:lnTo>
                    <a:pt x="20099" y="3451"/>
                  </a:lnTo>
                  <a:cubicBezTo>
                    <a:pt x="21600" y="2480"/>
                    <a:pt x="21487" y="1373"/>
                    <a:pt x="20099" y="577"/>
                  </a:cubicBezTo>
                  <a:cubicBezTo>
                    <a:pt x="18711" y="-218"/>
                    <a:pt x="16367" y="-165"/>
                    <a:pt x="15065" y="57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</p:grpSp>
      <p:grpSp>
        <p:nvGrpSpPr>
          <p:cNvPr id="6" name="Group 617"/>
          <p:cNvGrpSpPr/>
          <p:nvPr userDrawn="1"/>
        </p:nvGrpSpPr>
        <p:grpSpPr>
          <a:xfrm>
            <a:off x="5248111" y="4507677"/>
            <a:ext cx="512796" cy="512930"/>
            <a:chOff x="0" y="0"/>
            <a:chExt cx="1025858" cy="1025858"/>
          </a:xfrm>
        </p:grpSpPr>
        <p:sp>
          <p:nvSpPr>
            <p:cNvPr id="70" name="Shape 615"/>
            <p:cNvSpPr/>
            <p:nvPr/>
          </p:nvSpPr>
          <p:spPr>
            <a:xfrm>
              <a:off x="0" y="0"/>
              <a:ext cx="1025859" cy="1025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  <p:sp>
          <p:nvSpPr>
            <p:cNvPr id="71" name="Shape 616"/>
            <p:cNvSpPr/>
            <p:nvPr/>
          </p:nvSpPr>
          <p:spPr>
            <a:xfrm rot="10800000">
              <a:off x="401490" y="322808"/>
              <a:ext cx="222878" cy="38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65" extrusionOk="0">
                  <a:moveTo>
                    <a:pt x="15065" y="577"/>
                  </a:moveTo>
                  <a:cubicBezTo>
                    <a:pt x="13764" y="1320"/>
                    <a:pt x="1039" y="9145"/>
                    <a:pt x="1039" y="9145"/>
                  </a:cubicBezTo>
                  <a:cubicBezTo>
                    <a:pt x="345" y="9541"/>
                    <a:pt x="0" y="10064"/>
                    <a:pt x="0" y="10582"/>
                  </a:cubicBezTo>
                  <a:cubicBezTo>
                    <a:pt x="0" y="11105"/>
                    <a:pt x="345" y="11623"/>
                    <a:pt x="1039" y="12019"/>
                  </a:cubicBezTo>
                  <a:cubicBezTo>
                    <a:pt x="1039" y="12019"/>
                    <a:pt x="13764" y="19844"/>
                    <a:pt x="15065" y="20587"/>
                  </a:cubicBezTo>
                  <a:cubicBezTo>
                    <a:pt x="16367" y="21334"/>
                    <a:pt x="18711" y="21382"/>
                    <a:pt x="20099" y="20587"/>
                  </a:cubicBezTo>
                  <a:cubicBezTo>
                    <a:pt x="21487" y="19796"/>
                    <a:pt x="21600" y="18689"/>
                    <a:pt x="20099" y="17713"/>
                  </a:cubicBezTo>
                  <a:lnTo>
                    <a:pt x="8425" y="10582"/>
                  </a:lnTo>
                  <a:lnTo>
                    <a:pt x="20099" y="3451"/>
                  </a:lnTo>
                  <a:cubicBezTo>
                    <a:pt x="21600" y="2480"/>
                    <a:pt x="21487" y="1373"/>
                    <a:pt x="20099" y="577"/>
                  </a:cubicBezTo>
                  <a:cubicBezTo>
                    <a:pt x="18711" y="-218"/>
                    <a:pt x="16367" y="-165"/>
                    <a:pt x="15065" y="57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</p:grpSp>
      <p:grpSp>
        <p:nvGrpSpPr>
          <p:cNvPr id="7" name="Group 623"/>
          <p:cNvGrpSpPr/>
          <p:nvPr userDrawn="1"/>
        </p:nvGrpSpPr>
        <p:grpSpPr>
          <a:xfrm>
            <a:off x="348850" y="4507677"/>
            <a:ext cx="512796" cy="512930"/>
            <a:chOff x="0" y="0"/>
            <a:chExt cx="1025858" cy="1025858"/>
          </a:xfrm>
        </p:grpSpPr>
        <p:sp>
          <p:nvSpPr>
            <p:cNvPr id="76" name="Shape 621"/>
            <p:cNvSpPr/>
            <p:nvPr/>
          </p:nvSpPr>
          <p:spPr>
            <a:xfrm>
              <a:off x="0" y="0"/>
              <a:ext cx="1025859" cy="1025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  <p:sp>
          <p:nvSpPr>
            <p:cNvPr id="77" name="Shape 622"/>
            <p:cNvSpPr/>
            <p:nvPr/>
          </p:nvSpPr>
          <p:spPr>
            <a:xfrm rot="10800000">
              <a:off x="401490" y="322808"/>
              <a:ext cx="222878" cy="38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65" extrusionOk="0">
                  <a:moveTo>
                    <a:pt x="15065" y="577"/>
                  </a:moveTo>
                  <a:cubicBezTo>
                    <a:pt x="13764" y="1320"/>
                    <a:pt x="1039" y="9145"/>
                    <a:pt x="1039" y="9145"/>
                  </a:cubicBezTo>
                  <a:cubicBezTo>
                    <a:pt x="345" y="9541"/>
                    <a:pt x="0" y="10064"/>
                    <a:pt x="0" y="10582"/>
                  </a:cubicBezTo>
                  <a:cubicBezTo>
                    <a:pt x="0" y="11105"/>
                    <a:pt x="345" y="11623"/>
                    <a:pt x="1039" y="12019"/>
                  </a:cubicBezTo>
                  <a:cubicBezTo>
                    <a:pt x="1039" y="12019"/>
                    <a:pt x="13764" y="19844"/>
                    <a:pt x="15065" y="20587"/>
                  </a:cubicBezTo>
                  <a:cubicBezTo>
                    <a:pt x="16367" y="21334"/>
                    <a:pt x="18711" y="21382"/>
                    <a:pt x="20099" y="20587"/>
                  </a:cubicBezTo>
                  <a:cubicBezTo>
                    <a:pt x="21487" y="19796"/>
                    <a:pt x="21600" y="18689"/>
                    <a:pt x="20099" y="17713"/>
                  </a:cubicBezTo>
                  <a:lnTo>
                    <a:pt x="8425" y="10582"/>
                  </a:lnTo>
                  <a:lnTo>
                    <a:pt x="20099" y="3451"/>
                  </a:lnTo>
                  <a:cubicBezTo>
                    <a:pt x="21600" y="2480"/>
                    <a:pt x="21487" y="1373"/>
                    <a:pt x="20099" y="577"/>
                  </a:cubicBezTo>
                  <a:cubicBezTo>
                    <a:pt x="18711" y="-218"/>
                    <a:pt x="16367" y="-165"/>
                    <a:pt x="15065" y="577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3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dirty="0"/>
            </a:p>
          </p:txBody>
        </p:sp>
      </p:grpSp>
      <p:sp>
        <p:nvSpPr>
          <p:cNvPr id="83" name="Content Placeholder 20"/>
          <p:cNvSpPr>
            <a:spLocks noGrp="1"/>
          </p:cNvSpPr>
          <p:nvPr>
            <p:ph sz="quarter" idx="16"/>
          </p:nvPr>
        </p:nvSpPr>
        <p:spPr>
          <a:xfrm>
            <a:off x="2759889" y="2872114"/>
            <a:ext cx="187128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84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2759892" y="3176960"/>
            <a:ext cx="1923530" cy="1143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85" name="Content Placeholder 20"/>
          <p:cNvSpPr>
            <a:spLocks noGrp="1"/>
          </p:cNvSpPr>
          <p:nvPr>
            <p:ph sz="quarter" idx="27"/>
          </p:nvPr>
        </p:nvSpPr>
        <p:spPr>
          <a:xfrm>
            <a:off x="7659033" y="2872114"/>
            <a:ext cx="187128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86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659033" y="3176960"/>
            <a:ext cx="1923530" cy="1143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87" name="Content Placeholder 20"/>
          <p:cNvSpPr>
            <a:spLocks noGrp="1"/>
          </p:cNvSpPr>
          <p:nvPr>
            <p:ph sz="quarter" idx="29"/>
          </p:nvPr>
        </p:nvSpPr>
        <p:spPr>
          <a:xfrm>
            <a:off x="10107107" y="5295853"/>
            <a:ext cx="187128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88" name="Text Placeholder 17"/>
          <p:cNvSpPr>
            <a:spLocks noGrp="1"/>
          </p:cNvSpPr>
          <p:nvPr>
            <p:ph type="body" sz="quarter" idx="30"/>
          </p:nvPr>
        </p:nvSpPr>
        <p:spPr>
          <a:xfrm>
            <a:off x="10107110" y="5600700"/>
            <a:ext cx="1923530" cy="1143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89" name="Content Placeholder 20"/>
          <p:cNvSpPr>
            <a:spLocks noGrp="1"/>
          </p:cNvSpPr>
          <p:nvPr>
            <p:ph sz="quarter" idx="31"/>
          </p:nvPr>
        </p:nvSpPr>
        <p:spPr>
          <a:xfrm>
            <a:off x="308934" y="5295853"/>
            <a:ext cx="187128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90" name="Text Placeholder 17"/>
          <p:cNvSpPr>
            <a:spLocks noGrp="1"/>
          </p:cNvSpPr>
          <p:nvPr>
            <p:ph type="body" sz="quarter" idx="32"/>
          </p:nvPr>
        </p:nvSpPr>
        <p:spPr>
          <a:xfrm>
            <a:off x="308937" y="5600700"/>
            <a:ext cx="1923530" cy="1143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91" name="Content Placeholder 20"/>
          <p:cNvSpPr>
            <a:spLocks noGrp="1"/>
          </p:cNvSpPr>
          <p:nvPr>
            <p:ph sz="quarter" idx="33"/>
          </p:nvPr>
        </p:nvSpPr>
        <p:spPr>
          <a:xfrm>
            <a:off x="5208078" y="5295853"/>
            <a:ext cx="187128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92" name="Text Placeholder 17"/>
          <p:cNvSpPr>
            <a:spLocks noGrp="1"/>
          </p:cNvSpPr>
          <p:nvPr>
            <p:ph type="body" sz="quarter" idx="34"/>
          </p:nvPr>
        </p:nvSpPr>
        <p:spPr>
          <a:xfrm>
            <a:off x="5208081" y="5600700"/>
            <a:ext cx="1923530" cy="1143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463637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6" grpId="0"/>
      <p:bldP spid="21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41" grpId="0" animBg="1"/>
      <p:bldP spid="43" grpId="0" animBg="1"/>
      <p:bldP spid="45" grpId="0" animBg="1"/>
      <p:bldP spid="47" grpId="0" animBg="1"/>
      <p:bldP spid="83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41171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865813" y="0"/>
            <a:ext cx="6323012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827662" y="4442692"/>
            <a:ext cx="2576274" cy="169949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085176" y="811572"/>
            <a:ext cx="2576274" cy="169949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6085175" y="2689197"/>
            <a:ext cx="2576274" cy="345298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827663" y="811572"/>
            <a:ext cx="2576274" cy="34529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80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57374" y="1699657"/>
            <a:ext cx="2286000" cy="228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8111" y="1709920"/>
            <a:ext cx="4693944" cy="46908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328" y="4085505"/>
            <a:ext cx="2286000" cy="228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397722" y="1683330"/>
            <a:ext cx="2286000" cy="228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780702" y="4100945"/>
            <a:ext cx="2286000" cy="2286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2417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3603" y="616918"/>
            <a:ext cx="9141619" cy="535812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rgbClr val="2D3F5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523603" y="1285443"/>
            <a:ext cx="9141619" cy="248082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400"/>
              </a:lnSpc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write your relevant text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609765" y="2239995"/>
            <a:ext cx="2894220" cy="2895445"/>
          </a:xfrm>
          <a:prstGeom prst="ellipse">
            <a:avLst/>
          </a:prstGeom>
          <a:noFill/>
          <a:ln w="6350">
            <a:solidFill>
              <a:schemeClr val="accent5"/>
            </a:solidFill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6" hasCustomPrompt="1"/>
          </p:nvPr>
        </p:nvSpPr>
        <p:spPr>
          <a:xfrm>
            <a:off x="917477" y="2343501"/>
            <a:ext cx="3240459" cy="2238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id-ID" dirty="0" smtClean="0"/>
              <a:t>Write</a:t>
            </a:r>
            <a:endParaRPr lang="en-GB" dirty="0" smtClean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142703" y="2830494"/>
            <a:ext cx="3015234" cy="2285790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ts val="17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doloremque</a:t>
            </a:r>
            <a:r>
              <a:rPr lang="en-US" dirty="0" smtClean="0"/>
              <a:t> </a:t>
            </a:r>
            <a:r>
              <a:rPr lang="en-US" dirty="0" err="1" smtClean="0"/>
              <a:t>laudantium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endParaRPr lang="en-US" dirty="0" smtClean="0"/>
          </a:p>
        </p:txBody>
      </p:sp>
      <p:sp>
        <p:nvSpPr>
          <p:cNvPr id="19" name="Shape 500"/>
          <p:cNvSpPr/>
          <p:nvPr userDrawn="1"/>
        </p:nvSpPr>
        <p:spPr>
          <a:xfrm flipH="1" flipV="1">
            <a:off x="8092170" y="3076787"/>
            <a:ext cx="2658586" cy="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" name="Shape 501"/>
          <p:cNvSpPr/>
          <p:nvPr userDrawn="1"/>
        </p:nvSpPr>
        <p:spPr>
          <a:xfrm flipH="1">
            <a:off x="8092170" y="3076787"/>
            <a:ext cx="1385150" cy="0"/>
          </a:xfrm>
          <a:prstGeom prst="line">
            <a:avLst/>
          </a:prstGeom>
          <a:ln w="12700">
            <a:solidFill>
              <a:srgbClr val="C0392B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" name="Shape 504"/>
          <p:cNvSpPr/>
          <p:nvPr userDrawn="1"/>
        </p:nvSpPr>
        <p:spPr>
          <a:xfrm flipH="1">
            <a:off x="8092170" y="3849670"/>
            <a:ext cx="2658586" cy="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8" name="Shape 505"/>
          <p:cNvSpPr/>
          <p:nvPr userDrawn="1"/>
        </p:nvSpPr>
        <p:spPr>
          <a:xfrm flipH="1">
            <a:off x="8092169" y="3849670"/>
            <a:ext cx="2182983" cy="0"/>
          </a:xfrm>
          <a:prstGeom prst="line">
            <a:avLst/>
          </a:prstGeom>
          <a:ln w="12700">
            <a:solidFill>
              <a:srgbClr val="C0392B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" name="Shape 508"/>
          <p:cNvSpPr/>
          <p:nvPr userDrawn="1"/>
        </p:nvSpPr>
        <p:spPr>
          <a:xfrm flipH="1">
            <a:off x="8092170" y="4615011"/>
            <a:ext cx="2658586" cy="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" name="Shape 509"/>
          <p:cNvSpPr/>
          <p:nvPr userDrawn="1"/>
        </p:nvSpPr>
        <p:spPr>
          <a:xfrm flipH="1">
            <a:off x="8092170" y="4615011"/>
            <a:ext cx="978514" cy="0"/>
          </a:xfrm>
          <a:prstGeom prst="line">
            <a:avLst/>
          </a:prstGeom>
          <a:ln w="12700">
            <a:solidFill>
              <a:srgbClr val="C0392B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lvl="0">
              <a:lnSpc>
                <a:spcPct val="100000"/>
              </a:lnSpc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8038407" y="2343501"/>
            <a:ext cx="1564233" cy="1813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id-ID" dirty="0" smtClean="0"/>
              <a:t>Write</a:t>
            </a:r>
            <a:endParaRPr lang="en-US" dirty="0"/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092170" y="2803563"/>
            <a:ext cx="1481309" cy="18183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9336754" y="3127562"/>
            <a:ext cx="290654" cy="18183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id-ID" dirty="0" smtClean="0"/>
              <a:t>50%</a:t>
            </a:r>
            <a:endParaRPr lang="en-US" dirty="0" smtClean="0"/>
          </a:p>
        </p:txBody>
      </p:sp>
      <p:sp>
        <p:nvSpPr>
          <p:cNvPr id="36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8092170" y="3579238"/>
            <a:ext cx="1481309" cy="18183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10149342" y="3903237"/>
            <a:ext cx="290654" cy="18183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id-ID" dirty="0" smtClean="0"/>
              <a:t>50%</a:t>
            </a:r>
            <a:endParaRPr lang="en-US" dirty="0" smtClean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8092170" y="4342077"/>
            <a:ext cx="1481309" cy="18183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Adobe Photoshop</a:t>
            </a:r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943157" y="4666076"/>
            <a:ext cx="290654" cy="18183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id-ID" dirty="0" smtClean="0"/>
              <a:t>50%</a:t>
            </a:r>
            <a:endParaRPr lang="en-US" dirty="0" smtClean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29982" y="5375094"/>
            <a:ext cx="1481309" cy="18183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700"/>
              </a:lnSpc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id-ID" dirty="0" smtClean="0"/>
              <a:t>Name</a:t>
            </a:r>
            <a:endParaRPr lang="en-US" dirty="0" smtClean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29982" y="5576648"/>
            <a:ext cx="1481309" cy="18183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700"/>
              </a:lnSpc>
              <a:buNone/>
              <a:defRPr sz="1100">
                <a:solidFill>
                  <a:schemeClr val="accent6"/>
                </a:solidFill>
              </a:defRPr>
            </a:lvl1pPr>
          </a:lstStyle>
          <a:p>
            <a:pPr lvl="0"/>
            <a:r>
              <a:rPr lang="id-ID" dirty="0" smtClean="0"/>
              <a:t>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206173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143000"/>
            <a:ext cx="12188825" cy="2971800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3438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270424" y="4343400"/>
            <a:ext cx="731330" cy="658368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18140" y="4343400"/>
            <a:ext cx="731330" cy="6583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94729" y="4343400"/>
            <a:ext cx="731330" cy="65836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8662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2574904" y="2734658"/>
            <a:ext cx="2787730" cy="3513742"/>
          </a:xfr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0"/>
          <p:cNvSpPr>
            <a:spLocks noGrp="1"/>
          </p:cNvSpPr>
          <p:nvPr>
            <p:ph sz="quarter" idx="16"/>
          </p:nvPr>
        </p:nvSpPr>
        <p:spPr>
          <a:xfrm>
            <a:off x="6087637" y="2861878"/>
            <a:ext cx="29718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GB" dirty="0" smtClean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6087638" y="3292883"/>
            <a:ext cx="5188378" cy="112671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6581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16"/>
          <p:cNvSpPr/>
          <p:nvPr/>
        </p:nvSpPr>
        <p:spPr>
          <a:xfrm>
            <a:off x="1212821" y="4643323"/>
            <a:ext cx="4329166" cy="1437437"/>
          </a:xfrm>
          <a:prstGeom prst="rect">
            <a:avLst/>
          </a:prstGeom>
          <a:solidFill>
            <a:srgbClr val="254061"/>
          </a:solidFill>
          <a:ln w="12700" cap="flat">
            <a:noFill/>
            <a:miter lim="400000"/>
          </a:ln>
          <a:effectLst/>
        </p:spPr>
        <p:txBody>
          <a:bodyPr wrap="square" lIns="65115" tIns="65115" rIns="65115" bIns="65115" numCol="1" anchor="ctr">
            <a:noAutofit/>
          </a:bodyPr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15" name="Shape 217"/>
          <p:cNvSpPr/>
          <p:nvPr/>
        </p:nvSpPr>
        <p:spPr>
          <a:xfrm>
            <a:off x="4717539" y="4920665"/>
            <a:ext cx="323118" cy="305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16923" extrusionOk="0">
                <a:moveTo>
                  <a:pt x="20819" y="3166"/>
                </a:moveTo>
                <a:cubicBezTo>
                  <a:pt x="7236" y="7712"/>
                  <a:pt x="12737" y="-4524"/>
                  <a:pt x="2202" y="1917"/>
                </a:cubicBezTo>
                <a:lnTo>
                  <a:pt x="0" y="2579"/>
                </a:lnTo>
                <a:lnTo>
                  <a:pt x="4363" y="16923"/>
                </a:lnTo>
                <a:lnTo>
                  <a:pt x="6767" y="16923"/>
                </a:lnTo>
                <a:lnTo>
                  <a:pt x="4629" y="9897"/>
                </a:lnTo>
                <a:cubicBezTo>
                  <a:pt x="14029" y="3309"/>
                  <a:pt x="10224" y="17076"/>
                  <a:pt x="21342" y="3569"/>
                </a:cubicBezTo>
                <a:cubicBezTo>
                  <a:pt x="21600" y="3255"/>
                  <a:pt x="21254" y="3020"/>
                  <a:pt x="20819" y="316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8603" tIns="58603" rIns="58603" bIns="58603" numCol="1" anchor="ctr">
            <a:noAutofit/>
          </a:bodyPr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7" name="Picture Placeholder 2"/>
          <p:cNvSpPr>
            <a:spLocks noGrp="1"/>
          </p:cNvSpPr>
          <p:nvPr userDrawn="1">
            <p:ph type="pic" sz="quarter" idx="25"/>
          </p:nvPr>
        </p:nvSpPr>
        <p:spPr>
          <a:xfrm>
            <a:off x="1685109" y="4226863"/>
            <a:ext cx="1877079" cy="1691640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11" name="Shape 213"/>
          <p:cNvSpPr/>
          <p:nvPr userDrawn="1"/>
        </p:nvSpPr>
        <p:spPr>
          <a:xfrm>
            <a:off x="1212821" y="2573435"/>
            <a:ext cx="4329166" cy="1437437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65115" tIns="65115" rIns="65115" bIns="65115" numCol="1" anchor="ctr">
            <a:noAutofit/>
          </a:bodyPr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12" name="Shape 214"/>
          <p:cNvSpPr/>
          <p:nvPr userDrawn="1"/>
        </p:nvSpPr>
        <p:spPr>
          <a:xfrm>
            <a:off x="4717539" y="2851798"/>
            <a:ext cx="323118" cy="309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363" extrusionOk="0">
                <a:moveTo>
                  <a:pt x="7274" y="21020"/>
                </a:moveTo>
                <a:cubicBezTo>
                  <a:pt x="7274" y="21376"/>
                  <a:pt x="7435" y="21475"/>
                  <a:pt x="7659" y="21222"/>
                </a:cubicBezTo>
                <a:cubicBezTo>
                  <a:pt x="7951" y="20894"/>
                  <a:pt x="10973" y="17529"/>
                  <a:pt x="10973" y="17529"/>
                </a:cubicBezTo>
                <a:lnTo>
                  <a:pt x="7274" y="15153"/>
                </a:lnTo>
                <a:cubicBezTo>
                  <a:pt x="7274" y="15153"/>
                  <a:pt x="7274" y="21020"/>
                  <a:pt x="7274" y="21020"/>
                </a:cubicBezTo>
                <a:close/>
                <a:moveTo>
                  <a:pt x="20812" y="50"/>
                </a:moveTo>
                <a:cubicBezTo>
                  <a:pt x="20412" y="224"/>
                  <a:pt x="667" y="8860"/>
                  <a:pt x="277" y="9030"/>
                </a:cubicBezTo>
                <a:cubicBezTo>
                  <a:pt x="-53" y="9174"/>
                  <a:pt x="-126" y="9528"/>
                  <a:pt x="266" y="9723"/>
                </a:cubicBezTo>
                <a:cubicBezTo>
                  <a:pt x="733" y="9955"/>
                  <a:pt x="4681" y="11919"/>
                  <a:pt x="4681" y="11919"/>
                </a:cubicBezTo>
                <a:lnTo>
                  <a:pt x="7298" y="13221"/>
                </a:lnTo>
                <a:cubicBezTo>
                  <a:pt x="7298" y="13221"/>
                  <a:pt x="19903" y="1732"/>
                  <a:pt x="20073" y="1577"/>
                </a:cubicBezTo>
                <a:cubicBezTo>
                  <a:pt x="20246" y="1420"/>
                  <a:pt x="20443" y="1713"/>
                  <a:pt x="20319" y="1881"/>
                </a:cubicBezTo>
                <a:cubicBezTo>
                  <a:pt x="20194" y="2050"/>
                  <a:pt x="11163" y="14170"/>
                  <a:pt x="11163" y="14170"/>
                </a:cubicBezTo>
                <a:cubicBezTo>
                  <a:pt x="11163" y="14170"/>
                  <a:pt x="11163" y="14170"/>
                  <a:pt x="11163" y="14171"/>
                </a:cubicBezTo>
                <a:lnTo>
                  <a:pt x="10637" y="14898"/>
                </a:lnTo>
                <a:lnTo>
                  <a:pt x="11333" y="15363"/>
                </a:lnTo>
                <a:cubicBezTo>
                  <a:pt x="11333" y="15363"/>
                  <a:pt x="16742" y="18976"/>
                  <a:pt x="17127" y="19234"/>
                </a:cubicBezTo>
                <a:cubicBezTo>
                  <a:pt x="17464" y="19459"/>
                  <a:pt x="17904" y="19272"/>
                  <a:pt x="18001" y="18750"/>
                </a:cubicBezTo>
                <a:cubicBezTo>
                  <a:pt x="18117" y="18135"/>
                  <a:pt x="21310" y="1052"/>
                  <a:pt x="21382" y="671"/>
                </a:cubicBezTo>
                <a:cubicBezTo>
                  <a:pt x="21474" y="177"/>
                  <a:pt x="21211" y="-125"/>
                  <a:pt x="20812" y="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8603" tIns="58603" rIns="58603" bIns="58603" numCol="1" anchor="ctr">
            <a:noAutofit/>
          </a:bodyPr>
          <a:lstStyle/>
          <a:p>
            <a:pPr defTabSz="22853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26" name="Picture Placeholder 2"/>
          <p:cNvSpPr>
            <a:spLocks noGrp="1"/>
          </p:cNvSpPr>
          <p:nvPr userDrawn="1">
            <p:ph type="pic" sz="quarter" idx="24"/>
          </p:nvPr>
        </p:nvSpPr>
        <p:spPr>
          <a:xfrm>
            <a:off x="1685465" y="2157589"/>
            <a:ext cx="1877079" cy="1691640"/>
          </a:xfrm>
          <a:prstGeom prst="ellipse">
            <a:avLst/>
          </a:prstGeom>
          <a:ln w="190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Source Sans Pro Light"/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0"/>
          <p:cNvSpPr>
            <a:spLocks noGrp="1"/>
          </p:cNvSpPr>
          <p:nvPr userDrawn="1">
            <p:ph sz="quarter" idx="16" hasCustomPrompt="1"/>
          </p:nvPr>
        </p:nvSpPr>
        <p:spPr>
          <a:xfrm>
            <a:off x="6087637" y="2667000"/>
            <a:ext cx="29718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Vision</a:t>
            </a:r>
          </a:p>
        </p:txBody>
      </p:sp>
      <p:sp>
        <p:nvSpPr>
          <p:cNvPr id="10" name="Text Placeholder 17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87636" y="3048001"/>
            <a:ext cx="5264578" cy="103683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doloremque</a:t>
            </a:r>
            <a:r>
              <a:rPr lang="en-US" dirty="0" smtClean="0"/>
              <a:t> </a:t>
            </a:r>
            <a:r>
              <a:rPr lang="en-US" dirty="0" err="1" smtClean="0"/>
              <a:t>laudantium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endParaRPr lang="en-US" dirty="0" smtClean="0"/>
          </a:p>
        </p:txBody>
      </p:sp>
      <p:sp>
        <p:nvSpPr>
          <p:cNvPr id="24" name="Content Placeholder 20"/>
          <p:cNvSpPr>
            <a:spLocks noGrp="1"/>
          </p:cNvSpPr>
          <p:nvPr userDrawn="1">
            <p:ph sz="quarter" idx="22" hasCustomPrompt="1"/>
          </p:nvPr>
        </p:nvSpPr>
        <p:spPr>
          <a:xfrm>
            <a:off x="6094414" y="4754362"/>
            <a:ext cx="2971801" cy="228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GB" dirty="0" smtClean="0"/>
              <a:t>Vision</a:t>
            </a:r>
          </a:p>
        </p:txBody>
      </p:sp>
      <p:sp>
        <p:nvSpPr>
          <p:cNvPr id="25" name="Text Placeholder 17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094412" y="5135362"/>
            <a:ext cx="5264578" cy="103683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500"/>
              </a:lnSpc>
              <a:spcBef>
                <a:spcPts val="1500"/>
              </a:spcBef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</a:lstStyle>
          <a:p>
            <a:pPr lvl="0"/>
            <a:r>
              <a:rPr lang="en-US" dirty="0" err="1" smtClean="0"/>
              <a:t>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doloremque</a:t>
            </a:r>
            <a:r>
              <a:rPr lang="en-US" dirty="0" smtClean="0"/>
              <a:t> </a:t>
            </a:r>
            <a:r>
              <a:rPr lang="en-US" dirty="0" err="1" smtClean="0"/>
              <a:t>laudantium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r>
              <a:rPr lang="en-US" dirty="0" smtClean="0"/>
              <a:t> </a:t>
            </a:r>
            <a:r>
              <a:rPr lang="en-US" dirty="0" err="1" smtClean="0"/>
              <a:t>uomnis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natus</a:t>
            </a:r>
            <a:r>
              <a:rPr lang="en-US" dirty="0" smtClean="0"/>
              <a:t> error sit </a:t>
            </a:r>
            <a:r>
              <a:rPr lang="en-US" dirty="0" err="1" smtClean="0"/>
              <a:t>voluptatem</a:t>
            </a:r>
            <a:r>
              <a:rPr lang="en-US" dirty="0" smtClean="0"/>
              <a:t> </a:t>
            </a:r>
            <a:r>
              <a:rPr lang="en-US" dirty="0" err="1" smtClean="0"/>
              <a:t>accusantium</a:t>
            </a:r>
            <a:r>
              <a:rPr lang="en-US" dirty="0" smtClean="0"/>
              <a:t> </a:t>
            </a:r>
            <a:r>
              <a:rPr lang="en-US" dirty="0" err="1" smtClean="0"/>
              <a:t>doloremquudantium</a:t>
            </a:r>
            <a:r>
              <a:rPr lang="en-US" dirty="0" smtClean="0"/>
              <a:t>, </a:t>
            </a:r>
            <a:r>
              <a:rPr lang="en-US" dirty="0" err="1" smtClean="0"/>
              <a:t>totamconseSed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perspiciatis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055506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" grpId="0"/>
      <p:bldP spid="9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4343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17208" tIns="58604" rIns="117208" bIns="586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0"/>
            <a:ext cx="10969943" cy="4525963"/>
          </a:xfrm>
          <a:prstGeom prst="rect">
            <a:avLst/>
          </a:prstGeom>
        </p:spPr>
        <p:txBody>
          <a:bodyPr vert="horz" lIns="117208" tIns="58604" rIns="117208" bIns="586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117208" tIns="58604" rIns="117208" bIns="58604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EC15F-C0F1-4D36-8735-275B51627F31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117208" tIns="58604" rIns="117208" bIns="58604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3"/>
            <a:ext cx="2844059" cy="365125"/>
          </a:xfrm>
          <a:prstGeom prst="rect">
            <a:avLst/>
          </a:prstGeom>
        </p:spPr>
        <p:txBody>
          <a:bodyPr vert="horz" lIns="117208" tIns="58604" rIns="117208" bIns="58604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52289-4012-4053-9770-FE82CEB95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8" r:id="rId2"/>
    <p:sldLayoutId id="2147483661" r:id="rId3"/>
    <p:sldLayoutId id="2147483651" r:id="rId4"/>
    <p:sldLayoutId id="2147483662" r:id="rId5"/>
    <p:sldLayoutId id="2147483653" r:id="rId6"/>
    <p:sldLayoutId id="2147483655" r:id="rId7"/>
    <p:sldLayoutId id="2147483649" r:id="rId8"/>
    <p:sldLayoutId id="2147483652" r:id="rId9"/>
    <p:sldLayoutId id="2147483683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50" r:id="rId21"/>
    <p:sldLayoutId id="2147483656" r:id="rId22"/>
    <p:sldLayoutId id="2147483657" r:id="rId23"/>
    <p:sldLayoutId id="2147483685" r:id="rId24"/>
    <p:sldLayoutId id="2147483658" r:id="rId25"/>
    <p:sldLayoutId id="2147483669" r:id="rId26"/>
    <p:sldLayoutId id="2147483659" r:id="rId27"/>
    <p:sldLayoutId id="2147483660" r:id="rId28"/>
    <p:sldLayoutId id="2147483663" r:id="rId29"/>
    <p:sldLayoutId id="2147483664" r:id="rId30"/>
    <p:sldLayoutId id="2147483665" r:id="rId31"/>
    <p:sldLayoutId id="2147483666" r:id="rId32"/>
    <p:sldLayoutId id="2147483667" r:id="rId33"/>
    <p:sldLayoutId id="2147483681" r:id="rId34"/>
    <p:sldLayoutId id="2147483680" r:id="rId35"/>
    <p:sldLayoutId id="2147483682" r:id="rId36"/>
    <p:sldLayoutId id="2147483684" r:id="rId37"/>
  </p:sldLayoutIdLst>
  <p:transition spd="slow">
    <p:cover dir="r"/>
  </p:transition>
  <p:timing>
    <p:tnLst>
      <p:par>
        <p:cTn id="1" dur="indefinite" restart="never" nodeType="tmRoot"/>
      </p:par>
    </p:tnLst>
  </p:timing>
  <p:txStyles>
    <p:titleStyle>
      <a:lvl1pPr algn="ctr" defTabSz="1172078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9529" indent="-439529" algn="l" defTabSz="1172078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2313" indent="-366274" algn="l" defTabSz="1172078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5097" indent="-293019" algn="l" defTabSz="1172078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1136" indent="-293019" algn="l" defTabSz="1172078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175" indent="-293019" algn="l" defTabSz="1172078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214" indent="-293019" algn="l" defTabSz="1172078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9253" indent="-293019" algn="l" defTabSz="1172078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95292" indent="-293019" algn="l" defTabSz="1172078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81331" indent="-293019" algn="l" defTabSz="1172078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9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78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117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56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95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234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73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312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410200"/>
            <a:ext cx="12188825" cy="5334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80662" y="3110955"/>
            <a:ext cx="8427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dirty="0" smtClean="0">
                <a:solidFill>
                  <a:srgbClr val="F0534B"/>
                </a:solidFill>
                <a:latin typeface="Arial Black" panose="020B0A04020102020204" pitchFamily="34" charset="0"/>
                <a:ea typeface="Roboto" pitchFamily="2" charset="0"/>
              </a:rPr>
              <a:t>Inteligencia</a:t>
            </a:r>
            <a:r>
              <a:rPr lang="en-US" sz="3200" dirty="0" smtClean="0">
                <a:solidFill>
                  <a:srgbClr val="F0534B"/>
                </a:solidFill>
                <a:latin typeface="Arial Black" panose="020B0A04020102020204" pitchFamily="34" charset="0"/>
                <a:ea typeface="Roboto" pitchFamily="2" charset="0"/>
              </a:rPr>
              <a:t> artificial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Roboto" pitchFamily="2" charset="0"/>
              </a:rPr>
              <a:t>para </a:t>
            </a:r>
            <a:r>
              <a:rPr lang="es-CO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Roboto" pitchFamily="2" charset="0"/>
              </a:rPr>
              <a:t>detección</a:t>
            </a:r>
            <a:br>
              <a:rPr lang="es-CO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Roboto" pitchFamily="2" charset="0"/>
              </a:rPr>
            </a:br>
            <a:r>
              <a:rPr lang="es-CO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Roboto" pitchFamily="2" charset="0"/>
              </a:rPr>
              <a:t>de fraudes en </a:t>
            </a:r>
            <a:r>
              <a:rPr lang="id-ID" sz="3200" dirty="0" smtClean="0">
                <a:latin typeface="Arial Black" panose="020B0A04020102020204" pitchFamily="34" charset="0"/>
                <a:ea typeface="Roboto" pitchFamily="2" charset="0"/>
              </a:rPr>
              <a:t> </a:t>
            </a:r>
            <a:r>
              <a:rPr lang="es-CO" sz="3200" dirty="0" smtClean="0">
                <a:solidFill>
                  <a:srgbClr val="F0534B"/>
                </a:solidFill>
                <a:latin typeface="Arial Black" panose="020B0A04020102020204" pitchFamily="34" charset="0"/>
                <a:ea typeface="Roboto" pitchFamily="2" charset="0"/>
              </a:rPr>
              <a:t>Licitaciones</a:t>
            </a:r>
            <a:r>
              <a:rPr lang="en-US" sz="3200" dirty="0" smtClean="0">
                <a:solidFill>
                  <a:srgbClr val="F0534B"/>
                </a:solidFill>
                <a:latin typeface="Arial Black" panose="020B0A04020102020204" pitchFamily="34" charset="0"/>
                <a:ea typeface="Roboto" pitchFamily="2" charset="0"/>
              </a:rPr>
              <a:t> </a:t>
            </a:r>
            <a:r>
              <a:rPr lang="es-CO" sz="3200" dirty="0" smtClean="0">
                <a:solidFill>
                  <a:srgbClr val="F0534B"/>
                </a:solidFill>
                <a:latin typeface="Arial Black" panose="020B0A04020102020204" pitchFamily="34" charset="0"/>
                <a:ea typeface="Roboto" pitchFamily="2" charset="0"/>
              </a:rPr>
              <a:t>públicas</a:t>
            </a:r>
            <a:endParaRPr lang="es-CO" sz="3200" dirty="0">
              <a:solidFill>
                <a:srgbClr val="F0534B"/>
              </a:solidFill>
              <a:latin typeface="Arial Black" panose="020B0A04020102020204" pitchFamily="34" charset="0"/>
              <a:ea typeface="Roboto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94112" y="5372100"/>
            <a:ext cx="4800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Mike Brian Olivera</a:t>
            </a:r>
            <a:br>
              <a:rPr lang="en-US" sz="1300" dirty="0" smtClean="0">
                <a:solidFill>
                  <a:schemeClr val="bg1"/>
                </a:solidFill>
              </a:rPr>
            </a:br>
            <a:r>
              <a:rPr lang="en-US" sz="1300" dirty="0" smtClean="0">
                <a:solidFill>
                  <a:schemeClr val="bg1"/>
                </a:solidFill>
              </a:rPr>
              <a:t>Universidad de </a:t>
            </a:r>
            <a:r>
              <a:rPr lang="en-US" sz="1300" dirty="0" err="1" smtClean="0">
                <a:solidFill>
                  <a:schemeClr val="bg1"/>
                </a:solidFill>
              </a:rPr>
              <a:t>los</a:t>
            </a:r>
            <a:r>
              <a:rPr lang="en-US" sz="1300" dirty="0" smtClean="0">
                <a:solidFill>
                  <a:schemeClr val="bg1"/>
                </a:solidFill>
              </a:rPr>
              <a:t> Llanos</a:t>
            </a:r>
            <a:endParaRPr lang="en-US" sz="1300" b="1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7835" y="5029200"/>
            <a:ext cx="2362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chemeClr val="bg1"/>
                </a:solidFill>
              </a:rPr>
              <a:t>10 </a:t>
            </a:r>
            <a:r>
              <a:rPr lang="en-US" sz="1400" b="1" dirty="0" smtClean="0">
                <a:solidFill>
                  <a:schemeClr val="bg1"/>
                </a:solidFill>
              </a:rPr>
              <a:t>de </a:t>
            </a:r>
            <a:r>
              <a:rPr lang="en-US" sz="1400" b="1" dirty="0" err="1" smtClean="0">
                <a:solidFill>
                  <a:schemeClr val="bg1"/>
                </a:solidFill>
              </a:rPr>
              <a:t>Noviembre</a:t>
            </a:r>
            <a:r>
              <a:rPr lang="en-US" sz="1400" b="1" dirty="0" smtClean="0">
                <a:solidFill>
                  <a:schemeClr val="bg1"/>
                </a:solidFill>
              </a:rPr>
              <a:t> del 2017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710" y="792341"/>
            <a:ext cx="1609632" cy="1609632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275"/>
            <a:ext cx="12188825" cy="58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3130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7" y="0"/>
            <a:ext cx="1040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2052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04"/>
            <a:ext cx="12188825" cy="64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13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905000"/>
            <a:ext cx="11327609" cy="403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8212" y="1143000"/>
            <a:ext cx="78486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https://github.com/MikeSoft/obtener_licitaciones_colombia</a:t>
            </a: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57200"/>
            <a:ext cx="7877043" cy="571500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57200"/>
            <a:ext cx="9897856" cy="2000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667000"/>
            <a:ext cx="9906000" cy="3716784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8281" y="237840"/>
            <a:ext cx="45719" cy="68349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4000" y="140780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Base de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datos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 smtClean="0">
                <a:solidFill>
                  <a:srgbClr val="F053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Licitaciones</a:t>
            </a:r>
            <a:endParaRPr lang="en-US" sz="2400" dirty="0">
              <a:solidFill>
                <a:srgbClr val="F0534B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050" name="Picture 2" descr="Ejemplo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1" y="1018391"/>
            <a:ext cx="8960331" cy="52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057400"/>
            <a:ext cx="2896004" cy="2943636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osimpler.me/wp-content/uploads/2016/08/supervised_learning-continuous-categorical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76200"/>
            <a:ext cx="1140427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4214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971550"/>
            <a:ext cx="4467849" cy="227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762000"/>
            <a:ext cx="3096057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2438"/>
      </p:ext>
    </p:extLst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80881"/>
              </p:ext>
            </p:extLst>
          </p:nvPr>
        </p:nvGraphicFramePr>
        <p:xfrm>
          <a:off x="760411" y="685800"/>
          <a:ext cx="10356519" cy="490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2173">
                  <a:extLst>
                    <a:ext uri="{9D8B030D-6E8A-4147-A177-3AD203B41FA5}">
                      <a16:colId xmlns:a16="http://schemas.microsoft.com/office/drawing/2014/main" val="3058795457"/>
                    </a:ext>
                  </a:extLst>
                </a:gridCol>
                <a:gridCol w="3452173">
                  <a:extLst>
                    <a:ext uri="{9D8B030D-6E8A-4147-A177-3AD203B41FA5}">
                      <a16:colId xmlns:a16="http://schemas.microsoft.com/office/drawing/2014/main" val="494514039"/>
                    </a:ext>
                  </a:extLst>
                </a:gridCol>
                <a:gridCol w="3452173">
                  <a:extLst>
                    <a:ext uri="{9D8B030D-6E8A-4147-A177-3AD203B41FA5}">
                      <a16:colId xmlns:a16="http://schemas.microsoft.com/office/drawing/2014/main" val="437090473"/>
                    </a:ext>
                  </a:extLst>
                </a:gridCol>
              </a:tblGrid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Palabra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 smtClean="0">
                          <a:solidFill>
                            <a:schemeClr val="tx1"/>
                          </a:solidFill>
                        </a:rPr>
                        <a:t>Licitación</a:t>
                      </a:r>
                      <a:r>
                        <a:rPr lang="en-US" sz="2900" baseline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err="1" smtClean="0">
                          <a:solidFill>
                            <a:schemeClr val="tx1"/>
                          </a:solidFill>
                        </a:rPr>
                        <a:t>Licitac</a:t>
                      </a:r>
                      <a:r>
                        <a:rPr lang="es-CO" sz="2900" dirty="0" err="1" smtClean="0">
                          <a:solidFill>
                            <a:schemeClr val="tx1"/>
                          </a:solidFill>
                        </a:rPr>
                        <a:t>ión</a:t>
                      </a:r>
                      <a:r>
                        <a:rPr lang="es-CO" sz="290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2034862256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Servicios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3312128401"/>
                  </a:ext>
                </a:extLst>
              </a:tr>
              <a:tr h="776942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Suministros</a:t>
                      </a:r>
                    </a:p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Herramientas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3498896599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Administrativo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3581733564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sede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461192576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oficina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1146718389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por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2242227555"/>
                  </a:ext>
                </a:extLst>
              </a:tr>
              <a:tr h="433294"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9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s-CO" sz="2900" dirty="0">
                        <a:solidFill>
                          <a:schemeClr val="tx1"/>
                        </a:solidFill>
                      </a:endParaRPr>
                    </a:p>
                  </a:txBody>
                  <a:tcPr marL="116541" marR="116541" marT="58271" marB="58271"/>
                </a:tc>
                <a:extLst>
                  <a:ext uri="{0D108BD9-81ED-4DB2-BD59-A6C34878D82A}">
                    <a16:rowId xmlns:a16="http://schemas.microsoft.com/office/drawing/2014/main" val="93293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187870"/>
      </p:ext>
    </p:extLst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Freeform 5"/>
          <p:cNvSpPr>
            <a:spLocks/>
          </p:cNvSpPr>
          <p:nvPr/>
        </p:nvSpPr>
        <p:spPr bwMode="auto">
          <a:xfrm>
            <a:off x="5208588" y="1560513"/>
            <a:ext cx="2541587" cy="5167313"/>
          </a:xfrm>
          <a:custGeom>
            <a:avLst/>
            <a:gdLst/>
            <a:ahLst/>
            <a:cxnLst>
              <a:cxn ang="0">
                <a:pos x="1594" y="3255"/>
              </a:cxn>
              <a:cxn ang="0">
                <a:pos x="0" y="2189"/>
              </a:cxn>
              <a:cxn ang="0">
                <a:pos x="1601" y="0"/>
              </a:cxn>
              <a:cxn ang="0">
                <a:pos x="1594" y="3255"/>
              </a:cxn>
            </a:cxnLst>
            <a:rect l="0" t="0" r="r" b="b"/>
            <a:pathLst>
              <a:path w="1601" h="3255">
                <a:moveTo>
                  <a:pt x="1594" y="3255"/>
                </a:moveTo>
                <a:lnTo>
                  <a:pt x="0" y="2189"/>
                </a:lnTo>
                <a:lnTo>
                  <a:pt x="1601" y="0"/>
                </a:lnTo>
                <a:lnTo>
                  <a:pt x="1594" y="3255"/>
                </a:lnTo>
                <a:close/>
              </a:path>
            </a:pathLst>
          </a:custGeom>
          <a:solidFill>
            <a:srgbClr val="F1F2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0" name="Freeform 6"/>
          <p:cNvSpPr>
            <a:spLocks/>
          </p:cNvSpPr>
          <p:nvPr/>
        </p:nvSpPr>
        <p:spPr bwMode="auto">
          <a:xfrm>
            <a:off x="7739063" y="1560513"/>
            <a:ext cx="3057525" cy="5167313"/>
          </a:xfrm>
          <a:custGeom>
            <a:avLst/>
            <a:gdLst/>
            <a:ahLst/>
            <a:cxnLst>
              <a:cxn ang="0">
                <a:pos x="7" y="0"/>
              </a:cxn>
              <a:cxn ang="0">
                <a:pos x="1926" y="2169"/>
              </a:cxn>
              <a:cxn ang="0">
                <a:pos x="0" y="3255"/>
              </a:cxn>
              <a:cxn ang="0">
                <a:pos x="7" y="0"/>
              </a:cxn>
            </a:cxnLst>
            <a:rect l="0" t="0" r="r" b="b"/>
            <a:pathLst>
              <a:path w="1926" h="3255">
                <a:moveTo>
                  <a:pt x="7" y="0"/>
                </a:moveTo>
                <a:lnTo>
                  <a:pt x="1926" y="2169"/>
                </a:lnTo>
                <a:lnTo>
                  <a:pt x="0" y="3255"/>
                </a:lnTo>
                <a:lnTo>
                  <a:pt x="7" y="0"/>
                </a:lnTo>
                <a:close/>
              </a:path>
            </a:pathLst>
          </a:custGeom>
          <a:solidFill>
            <a:srgbClr val="E6E7E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1" name="Freeform 7"/>
          <p:cNvSpPr>
            <a:spLocks/>
          </p:cNvSpPr>
          <p:nvPr/>
        </p:nvSpPr>
        <p:spPr bwMode="auto">
          <a:xfrm>
            <a:off x="7153275" y="2174875"/>
            <a:ext cx="592137" cy="593725"/>
          </a:xfrm>
          <a:custGeom>
            <a:avLst/>
            <a:gdLst/>
            <a:ahLst/>
            <a:cxnLst>
              <a:cxn ang="0">
                <a:pos x="93" y="0"/>
              </a:cxn>
              <a:cxn ang="0">
                <a:pos x="0" y="126"/>
              </a:cxn>
              <a:cxn ang="0">
                <a:pos x="373" y="374"/>
              </a:cxn>
              <a:cxn ang="0">
                <a:pos x="373" y="189"/>
              </a:cxn>
              <a:cxn ang="0">
                <a:pos x="93" y="0"/>
              </a:cxn>
            </a:cxnLst>
            <a:rect l="0" t="0" r="r" b="b"/>
            <a:pathLst>
              <a:path w="373" h="374">
                <a:moveTo>
                  <a:pt x="93" y="0"/>
                </a:moveTo>
                <a:lnTo>
                  <a:pt x="0" y="126"/>
                </a:lnTo>
                <a:lnTo>
                  <a:pt x="373" y="374"/>
                </a:lnTo>
                <a:lnTo>
                  <a:pt x="373" y="189"/>
                </a:lnTo>
                <a:lnTo>
                  <a:pt x="93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Freeform 8"/>
          <p:cNvSpPr>
            <a:spLocks/>
          </p:cNvSpPr>
          <p:nvPr/>
        </p:nvSpPr>
        <p:spPr bwMode="auto">
          <a:xfrm>
            <a:off x="7745413" y="2162175"/>
            <a:ext cx="714375" cy="606425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382"/>
              </a:cxn>
              <a:cxn ang="0">
                <a:pos x="450" y="129"/>
              </a:cxn>
              <a:cxn ang="0">
                <a:pos x="334" y="0"/>
              </a:cxn>
              <a:cxn ang="0">
                <a:pos x="0" y="197"/>
              </a:cxn>
            </a:cxnLst>
            <a:rect l="0" t="0" r="r" b="b"/>
            <a:pathLst>
              <a:path w="450" h="382">
                <a:moveTo>
                  <a:pt x="0" y="197"/>
                </a:moveTo>
                <a:lnTo>
                  <a:pt x="0" y="382"/>
                </a:lnTo>
                <a:lnTo>
                  <a:pt x="450" y="129"/>
                </a:lnTo>
                <a:lnTo>
                  <a:pt x="334" y="0"/>
                </a:lnTo>
                <a:lnTo>
                  <a:pt x="0" y="1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3" name="Freeform 9"/>
          <p:cNvSpPr>
            <a:spLocks/>
          </p:cNvSpPr>
          <p:nvPr/>
        </p:nvSpPr>
        <p:spPr bwMode="auto">
          <a:xfrm>
            <a:off x="5849938" y="3600450"/>
            <a:ext cx="1900237" cy="1831975"/>
          </a:xfrm>
          <a:custGeom>
            <a:avLst/>
            <a:gdLst/>
            <a:ahLst/>
            <a:cxnLst>
              <a:cxn ang="0">
                <a:pos x="257" y="0"/>
              </a:cxn>
              <a:cxn ang="0">
                <a:pos x="0" y="352"/>
              </a:cxn>
              <a:cxn ang="0">
                <a:pos x="1197" y="1154"/>
              </a:cxn>
              <a:cxn ang="0">
                <a:pos x="1197" y="632"/>
              </a:cxn>
              <a:cxn ang="0">
                <a:pos x="257" y="0"/>
              </a:cxn>
            </a:cxnLst>
            <a:rect l="0" t="0" r="r" b="b"/>
            <a:pathLst>
              <a:path w="1197" h="1154">
                <a:moveTo>
                  <a:pt x="257" y="0"/>
                </a:moveTo>
                <a:lnTo>
                  <a:pt x="0" y="352"/>
                </a:lnTo>
                <a:lnTo>
                  <a:pt x="1197" y="1154"/>
                </a:lnTo>
                <a:lnTo>
                  <a:pt x="1197" y="632"/>
                </a:lnTo>
                <a:lnTo>
                  <a:pt x="257" y="0"/>
                </a:lnTo>
                <a:close/>
              </a:path>
            </a:pathLst>
          </a:custGeom>
          <a:solidFill>
            <a:srgbClr val="ED2D2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4" name="Freeform 10"/>
          <p:cNvSpPr>
            <a:spLocks/>
          </p:cNvSpPr>
          <p:nvPr/>
        </p:nvSpPr>
        <p:spPr bwMode="auto">
          <a:xfrm>
            <a:off x="7750175" y="2054225"/>
            <a:ext cx="4435475" cy="3378200"/>
          </a:xfrm>
          <a:custGeom>
            <a:avLst/>
            <a:gdLst/>
            <a:ahLst/>
            <a:cxnLst>
              <a:cxn ang="0">
                <a:pos x="0" y="1606"/>
              </a:cxn>
              <a:cxn ang="0">
                <a:pos x="0" y="2128"/>
              </a:cxn>
              <a:cxn ang="0">
                <a:pos x="2794" y="543"/>
              </a:cxn>
              <a:cxn ang="0">
                <a:pos x="2794" y="0"/>
              </a:cxn>
              <a:cxn ang="0">
                <a:pos x="0" y="1606"/>
              </a:cxn>
            </a:cxnLst>
            <a:rect l="0" t="0" r="r" b="b"/>
            <a:pathLst>
              <a:path w="2794" h="2128">
                <a:moveTo>
                  <a:pt x="0" y="1606"/>
                </a:moveTo>
                <a:lnTo>
                  <a:pt x="0" y="2128"/>
                </a:lnTo>
                <a:lnTo>
                  <a:pt x="2794" y="543"/>
                </a:lnTo>
                <a:lnTo>
                  <a:pt x="2794" y="0"/>
                </a:lnTo>
                <a:lnTo>
                  <a:pt x="0" y="1606"/>
                </a:ln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5" name="Freeform 11"/>
          <p:cNvSpPr>
            <a:spLocks/>
          </p:cNvSpPr>
          <p:nvPr/>
        </p:nvSpPr>
        <p:spPr bwMode="auto">
          <a:xfrm>
            <a:off x="6350000" y="3060700"/>
            <a:ext cx="1389062" cy="1346200"/>
          </a:xfrm>
          <a:custGeom>
            <a:avLst/>
            <a:gdLst/>
            <a:ahLst/>
            <a:cxnLst>
              <a:cxn ang="0">
                <a:pos x="190" y="0"/>
              </a:cxn>
              <a:cxn ang="0">
                <a:pos x="0" y="262"/>
              </a:cxn>
              <a:cxn ang="0">
                <a:pos x="875" y="848"/>
              </a:cxn>
              <a:cxn ang="0">
                <a:pos x="875" y="459"/>
              </a:cxn>
              <a:cxn ang="0">
                <a:pos x="190" y="0"/>
              </a:cxn>
            </a:cxnLst>
            <a:rect l="0" t="0" r="r" b="b"/>
            <a:pathLst>
              <a:path w="875" h="848">
                <a:moveTo>
                  <a:pt x="190" y="0"/>
                </a:moveTo>
                <a:lnTo>
                  <a:pt x="0" y="262"/>
                </a:lnTo>
                <a:lnTo>
                  <a:pt x="875" y="848"/>
                </a:lnTo>
                <a:lnTo>
                  <a:pt x="875" y="459"/>
                </a:lnTo>
                <a:lnTo>
                  <a:pt x="19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6" name="Freeform 12"/>
          <p:cNvSpPr>
            <a:spLocks/>
          </p:cNvSpPr>
          <p:nvPr/>
        </p:nvSpPr>
        <p:spPr bwMode="auto">
          <a:xfrm>
            <a:off x="7739063" y="1216025"/>
            <a:ext cx="4446587" cy="3190875"/>
          </a:xfrm>
          <a:custGeom>
            <a:avLst/>
            <a:gdLst/>
            <a:ahLst/>
            <a:cxnLst>
              <a:cxn ang="0">
                <a:pos x="0" y="1621"/>
              </a:cxn>
              <a:cxn ang="0">
                <a:pos x="0" y="1621"/>
              </a:cxn>
              <a:cxn ang="0">
                <a:pos x="0" y="2010"/>
              </a:cxn>
              <a:cxn ang="0">
                <a:pos x="2801" y="404"/>
              </a:cxn>
              <a:cxn ang="0">
                <a:pos x="2801" y="0"/>
              </a:cxn>
              <a:cxn ang="0">
                <a:pos x="0" y="1621"/>
              </a:cxn>
            </a:cxnLst>
            <a:rect l="0" t="0" r="r" b="b"/>
            <a:pathLst>
              <a:path w="2801" h="2010">
                <a:moveTo>
                  <a:pt x="0" y="1621"/>
                </a:moveTo>
                <a:lnTo>
                  <a:pt x="0" y="1621"/>
                </a:lnTo>
                <a:lnTo>
                  <a:pt x="0" y="2010"/>
                </a:lnTo>
                <a:lnTo>
                  <a:pt x="2801" y="404"/>
                </a:lnTo>
                <a:lnTo>
                  <a:pt x="2801" y="0"/>
                </a:lnTo>
                <a:lnTo>
                  <a:pt x="0" y="162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7" name="Freeform 13"/>
          <p:cNvSpPr>
            <a:spLocks/>
          </p:cNvSpPr>
          <p:nvPr/>
        </p:nvSpPr>
        <p:spPr bwMode="auto">
          <a:xfrm>
            <a:off x="6746875" y="2506663"/>
            <a:ext cx="998537" cy="1095375"/>
          </a:xfrm>
          <a:custGeom>
            <a:avLst/>
            <a:gdLst/>
            <a:ahLst/>
            <a:cxnLst>
              <a:cxn ang="0">
                <a:pos x="629" y="290"/>
              </a:cxn>
              <a:cxn ang="0">
                <a:pos x="195" y="0"/>
              </a:cxn>
              <a:cxn ang="0">
                <a:pos x="0" y="271"/>
              </a:cxn>
              <a:cxn ang="0">
                <a:pos x="629" y="690"/>
              </a:cxn>
              <a:cxn ang="0">
                <a:pos x="629" y="295"/>
              </a:cxn>
              <a:cxn ang="0">
                <a:pos x="629" y="290"/>
              </a:cxn>
            </a:cxnLst>
            <a:rect l="0" t="0" r="r" b="b"/>
            <a:pathLst>
              <a:path w="629" h="690">
                <a:moveTo>
                  <a:pt x="629" y="290"/>
                </a:moveTo>
                <a:lnTo>
                  <a:pt x="195" y="0"/>
                </a:lnTo>
                <a:lnTo>
                  <a:pt x="0" y="271"/>
                </a:lnTo>
                <a:lnTo>
                  <a:pt x="629" y="690"/>
                </a:lnTo>
                <a:lnTo>
                  <a:pt x="629" y="295"/>
                </a:lnTo>
                <a:lnTo>
                  <a:pt x="629" y="290"/>
                </a:lnTo>
                <a:close/>
              </a:path>
            </a:pathLst>
          </a:custGeom>
          <a:solidFill>
            <a:srgbClr val="ED2D2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8" name="Freeform 14"/>
          <p:cNvSpPr>
            <a:spLocks/>
          </p:cNvSpPr>
          <p:nvPr/>
        </p:nvSpPr>
        <p:spPr bwMode="auto">
          <a:xfrm>
            <a:off x="7745413" y="381000"/>
            <a:ext cx="4440237" cy="3221038"/>
          </a:xfrm>
          <a:custGeom>
            <a:avLst/>
            <a:gdLst/>
            <a:ahLst/>
            <a:cxnLst>
              <a:cxn ang="0">
                <a:pos x="0" y="1634"/>
              </a:cxn>
              <a:cxn ang="0">
                <a:pos x="0" y="2029"/>
              </a:cxn>
              <a:cxn ang="0">
                <a:pos x="2797" y="409"/>
              </a:cxn>
              <a:cxn ang="0">
                <a:pos x="2797" y="0"/>
              </a:cxn>
              <a:cxn ang="0">
                <a:pos x="0" y="1634"/>
              </a:cxn>
            </a:cxnLst>
            <a:rect l="0" t="0" r="r" b="b"/>
            <a:pathLst>
              <a:path w="2797" h="2029">
                <a:moveTo>
                  <a:pt x="0" y="1634"/>
                </a:moveTo>
                <a:lnTo>
                  <a:pt x="0" y="2029"/>
                </a:lnTo>
                <a:lnTo>
                  <a:pt x="2797" y="409"/>
                </a:lnTo>
                <a:lnTo>
                  <a:pt x="2797" y="0"/>
                </a:lnTo>
                <a:lnTo>
                  <a:pt x="0" y="1634"/>
                </a:ln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9" name="Freeform 15"/>
          <p:cNvSpPr>
            <a:spLocks/>
          </p:cNvSpPr>
          <p:nvPr/>
        </p:nvSpPr>
        <p:spPr bwMode="auto">
          <a:xfrm>
            <a:off x="5208588" y="4319588"/>
            <a:ext cx="2530475" cy="2408238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0" y="451"/>
              </a:cxn>
              <a:cxn ang="0">
                <a:pos x="1594" y="1517"/>
              </a:cxn>
              <a:cxn ang="0">
                <a:pos x="1594" y="848"/>
              </a:cxn>
              <a:cxn ang="0">
                <a:pos x="330" y="0"/>
              </a:cxn>
            </a:cxnLst>
            <a:rect l="0" t="0" r="r" b="b"/>
            <a:pathLst>
              <a:path w="1594" h="1517">
                <a:moveTo>
                  <a:pt x="330" y="0"/>
                </a:moveTo>
                <a:lnTo>
                  <a:pt x="0" y="451"/>
                </a:lnTo>
                <a:lnTo>
                  <a:pt x="1594" y="1517"/>
                </a:lnTo>
                <a:lnTo>
                  <a:pt x="1594" y="848"/>
                </a:lnTo>
                <a:lnTo>
                  <a:pt x="33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0" name="Freeform 16"/>
          <p:cNvSpPr>
            <a:spLocks/>
          </p:cNvSpPr>
          <p:nvPr/>
        </p:nvSpPr>
        <p:spPr bwMode="auto">
          <a:xfrm>
            <a:off x="7739063" y="3143250"/>
            <a:ext cx="4446587" cy="3584575"/>
          </a:xfrm>
          <a:custGeom>
            <a:avLst/>
            <a:gdLst/>
            <a:ahLst/>
            <a:cxnLst>
              <a:cxn ang="0">
                <a:pos x="0" y="1589"/>
              </a:cxn>
              <a:cxn ang="0">
                <a:pos x="0" y="2258"/>
              </a:cxn>
              <a:cxn ang="0">
                <a:pos x="2801" y="692"/>
              </a:cxn>
              <a:cxn ang="0">
                <a:pos x="2801" y="0"/>
              </a:cxn>
              <a:cxn ang="0">
                <a:pos x="0" y="1589"/>
              </a:cxn>
            </a:cxnLst>
            <a:rect l="0" t="0" r="r" b="b"/>
            <a:pathLst>
              <a:path w="2801" h="2258">
                <a:moveTo>
                  <a:pt x="0" y="1589"/>
                </a:moveTo>
                <a:lnTo>
                  <a:pt x="0" y="2258"/>
                </a:lnTo>
                <a:lnTo>
                  <a:pt x="2801" y="692"/>
                </a:lnTo>
                <a:lnTo>
                  <a:pt x="2801" y="0"/>
                </a:lnTo>
                <a:lnTo>
                  <a:pt x="0" y="1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1" name="Freeform 17"/>
          <p:cNvSpPr>
            <a:spLocks/>
          </p:cNvSpPr>
          <p:nvPr/>
        </p:nvSpPr>
        <p:spPr bwMode="auto">
          <a:xfrm>
            <a:off x="6624637" y="4159002"/>
            <a:ext cx="387350" cy="404813"/>
          </a:xfrm>
          <a:custGeom>
            <a:avLst/>
            <a:gdLst/>
            <a:ahLst/>
            <a:cxnLst>
              <a:cxn ang="0">
                <a:pos x="244" y="134"/>
              </a:cxn>
              <a:cxn ang="0">
                <a:pos x="8" y="0"/>
              </a:cxn>
              <a:cxn ang="0">
                <a:pos x="0" y="142"/>
              </a:cxn>
              <a:cxn ang="0">
                <a:pos x="152" y="255"/>
              </a:cxn>
              <a:cxn ang="0">
                <a:pos x="244" y="134"/>
              </a:cxn>
            </a:cxnLst>
            <a:rect l="0" t="0" r="r" b="b"/>
            <a:pathLst>
              <a:path w="244" h="255">
                <a:moveTo>
                  <a:pt x="244" y="134"/>
                </a:moveTo>
                <a:lnTo>
                  <a:pt x="8" y="0"/>
                </a:lnTo>
                <a:lnTo>
                  <a:pt x="0" y="142"/>
                </a:lnTo>
                <a:lnTo>
                  <a:pt x="152" y="255"/>
                </a:lnTo>
                <a:lnTo>
                  <a:pt x="244" y="13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2" name="Freeform 18"/>
          <p:cNvSpPr>
            <a:spLocks/>
          </p:cNvSpPr>
          <p:nvPr/>
        </p:nvSpPr>
        <p:spPr bwMode="auto">
          <a:xfrm>
            <a:off x="6619874" y="4344740"/>
            <a:ext cx="590550" cy="300038"/>
          </a:xfrm>
          <a:custGeom>
            <a:avLst/>
            <a:gdLst/>
            <a:ahLst/>
            <a:cxnLst>
              <a:cxn ang="0">
                <a:pos x="220" y="29"/>
              </a:cxn>
              <a:cxn ang="0">
                <a:pos x="183" y="1"/>
              </a:cxn>
              <a:cxn ang="0">
                <a:pos x="183" y="1"/>
              </a:cxn>
              <a:cxn ang="0">
                <a:pos x="182" y="0"/>
              </a:cxn>
              <a:cxn ang="0">
                <a:pos x="181" y="0"/>
              </a:cxn>
              <a:cxn ang="0">
                <a:pos x="180" y="0"/>
              </a:cxn>
              <a:cxn ang="0">
                <a:pos x="179" y="0"/>
              </a:cxn>
              <a:cxn ang="0">
                <a:pos x="178" y="0"/>
              </a:cxn>
              <a:cxn ang="0">
                <a:pos x="177" y="1"/>
              </a:cxn>
              <a:cxn ang="0">
                <a:pos x="177" y="1"/>
              </a:cxn>
              <a:cxn ang="0">
                <a:pos x="99" y="98"/>
              </a:cxn>
              <a:cxn ang="0">
                <a:pos x="8" y="30"/>
              </a:cxn>
              <a:cxn ang="0">
                <a:pos x="1" y="32"/>
              </a:cxn>
              <a:cxn ang="0">
                <a:pos x="5" y="42"/>
              </a:cxn>
              <a:cxn ang="0">
                <a:pos x="100" y="113"/>
              </a:cxn>
              <a:cxn ang="0">
                <a:pos x="102" y="114"/>
              </a:cxn>
              <a:cxn ang="0">
                <a:pos x="103" y="114"/>
              </a:cxn>
              <a:cxn ang="0">
                <a:pos x="104" y="114"/>
              </a:cxn>
              <a:cxn ang="0">
                <a:pos x="105" y="114"/>
              </a:cxn>
              <a:cxn ang="0">
                <a:pos x="106" y="113"/>
              </a:cxn>
              <a:cxn ang="0">
                <a:pos x="106" y="113"/>
              </a:cxn>
              <a:cxn ang="0">
                <a:pos x="106" y="113"/>
              </a:cxn>
              <a:cxn ang="0">
                <a:pos x="184" y="16"/>
              </a:cxn>
              <a:cxn ang="0">
                <a:pos x="217" y="41"/>
              </a:cxn>
              <a:cxn ang="0">
                <a:pos x="225" y="39"/>
              </a:cxn>
              <a:cxn ang="0">
                <a:pos x="220" y="29"/>
              </a:cxn>
            </a:cxnLst>
            <a:rect l="0" t="0" r="r" b="b"/>
            <a:pathLst>
              <a:path w="225" h="114">
                <a:moveTo>
                  <a:pt x="220" y="29"/>
                </a:moveTo>
                <a:cubicBezTo>
                  <a:pt x="183" y="1"/>
                  <a:pt x="183" y="1"/>
                  <a:pt x="183" y="1"/>
                </a:cubicBezTo>
                <a:cubicBezTo>
                  <a:pt x="183" y="1"/>
                  <a:pt x="183" y="1"/>
                  <a:pt x="183" y="1"/>
                </a:cubicBezTo>
                <a:cubicBezTo>
                  <a:pt x="183" y="0"/>
                  <a:pt x="182" y="0"/>
                  <a:pt x="182" y="0"/>
                </a:cubicBezTo>
                <a:cubicBezTo>
                  <a:pt x="181" y="0"/>
                  <a:pt x="181" y="0"/>
                  <a:pt x="181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78" y="0"/>
                  <a:pt x="177" y="0"/>
                  <a:pt x="177" y="1"/>
                </a:cubicBezTo>
                <a:cubicBezTo>
                  <a:pt x="177" y="1"/>
                  <a:pt x="177" y="1"/>
                  <a:pt x="177" y="1"/>
                </a:cubicBezTo>
                <a:cubicBezTo>
                  <a:pt x="99" y="98"/>
                  <a:pt x="99" y="98"/>
                  <a:pt x="99" y="98"/>
                </a:cubicBezTo>
                <a:cubicBezTo>
                  <a:pt x="8" y="30"/>
                  <a:pt x="8" y="30"/>
                  <a:pt x="8" y="30"/>
                </a:cubicBezTo>
                <a:cubicBezTo>
                  <a:pt x="5" y="28"/>
                  <a:pt x="1" y="29"/>
                  <a:pt x="1" y="32"/>
                </a:cubicBezTo>
                <a:cubicBezTo>
                  <a:pt x="0" y="35"/>
                  <a:pt x="2" y="40"/>
                  <a:pt x="5" y="42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1" y="114"/>
                  <a:pt x="102" y="114"/>
                </a:cubicBezTo>
                <a:cubicBezTo>
                  <a:pt x="102" y="114"/>
                  <a:pt x="102" y="114"/>
                  <a:pt x="103" y="114"/>
                </a:cubicBezTo>
                <a:cubicBezTo>
                  <a:pt x="103" y="114"/>
                  <a:pt x="103" y="114"/>
                  <a:pt x="104" y="114"/>
                </a:cubicBezTo>
                <a:cubicBezTo>
                  <a:pt x="104" y="114"/>
                  <a:pt x="104" y="114"/>
                  <a:pt x="105" y="114"/>
                </a:cubicBezTo>
                <a:cubicBezTo>
                  <a:pt x="105" y="114"/>
                  <a:pt x="105" y="113"/>
                  <a:pt x="106" y="113"/>
                </a:cubicBezTo>
                <a:cubicBezTo>
                  <a:pt x="106" y="113"/>
                  <a:pt x="106" y="113"/>
                  <a:pt x="106" y="113"/>
                </a:cubicBezTo>
                <a:cubicBezTo>
                  <a:pt x="106" y="113"/>
                  <a:pt x="106" y="113"/>
                  <a:pt x="106" y="113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217" y="41"/>
                  <a:pt x="217" y="41"/>
                  <a:pt x="217" y="41"/>
                </a:cubicBezTo>
                <a:cubicBezTo>
                  <a:pt x="221" y="43"/>
                  <a:pt x="224" y="42"/>
                  <a:pt x="225" y="39"/>
                </a:cubicBezTo>
                <a:cubicBezTo>
                  <a:pt x="225" y="35"/>
                  <a:pt x="224" y="31"/>
                  <a:pt x="220" y="29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3" name="Freeform 19"/>
          <p:cNvSpPr>
            <a:spLocks/>
          </p:cNvSpPr>
          <p:nvPr/>
        </p:nvSpPr>
        <p:spPr bwMode="auto">
          <a:xfrm>
            <a:off x="6616699" y="4489202"/>
            <a:ext cx="79375" cy="100013"/>
          </a:xfrm>
          <a:custGeom>
            <a:avLst/>
            <a:gdLst/>
            <a:ahLst/>
            <a:cxnLst>
              <a:cxn ang="0">
                <a:pos x="18" y="5"/>
              </a:cxn>
              <a:cxn ang="0">
                <a:pos x="2" y="9"/>
              </a:cxn>
              <a:cxn ang="0">
                <a:pos x="12" y="33"/>
              </a:cxn>
              <a:cxn ang="0">
                <a:pos x="28" y="29"/>
              </a:cxn>
              <a:cxn ang="0">
                <a:pos x="18" y="5"/>
              </a:cxn>
            </a:cxnLst>
            <a:rect l="0" t="0" r="r" b="b"/>
            <a:pathLst>
              <a:path w="30" h="38">
                <a:moveTo>
                  <a:pt x="18" y="5"/>
                </a:moveTo>
                <a:cubicBezTo>
                  <a:pt x="11" y="0"/>
                  <a:pt x="4" y="2"/>
                  <a:pt x="2" y="9"/>
                </a:cubicBezTo>
                <a:cubicBezTo>
                  <a:pt x="0" y="17"/>
                  <a:pt x="4" y="27"/>
                  <a:pt x="12" y="33"/>
                </a:cubicBezTo>
                <a:cubicBezTo>
                  <a:pt x="19" y="38"/>
                  <a:pt x="26" y="36"/>
                  <a:pt x="28" y="29"/>
                </a:cubicBezTo>
                <a:cubicBezTo>
                  <a:pt x="30" y="21"/>
                  <a:pt x="25" y="11"/>
                  <a:pt x="18" y="5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4" name="Freeform 20"/>
          <p:cNvSpPr>
            <a:spLocks/>
          </p:cNvSpPr>
          <p:nvPr/>
        </p:nvSpPr>
        <p:spPr bwMode="auto">
          <a:xfrm>
            <a:off x="6797674" y="4624140"/>
            <a:ext cx="79375" cy="100013"/>
          </a:xfrm>
          <a:custGeom>
            <a:avLst/>
            <a:gdLst/>
            <a:ahLst/>
            <a:cxnLst>
              <a:cxn ang="0">
                <a:pos x="18" y="6"/>
              </a:cxn>
              <a:cxn ang="0">
                <a:pos x="2" y="9"/>
              </a:cxn>
              <a:cxn ang="0">
                <a:pos x="12" y="33"/>
              </a:cxn>
              <a:cxn ang="0">
                <a:pos x="28" y="29"/>
              </a:cxn>
              <a:cxn ang="0">
                <a:pos x="18" y="6"/>
              </a:cxn>
            </a:cxnLst>
            <a:rect l="0" t="0" r="r" b="b"/>
            <a:pathLst>
              <a:path w="30" h="38">
                <a:moveTo>
                  <a:pt x="18" y="6"/>
                </a:moveTo>
                <a:cubicBezTo>
                  <a:pt x="11" y="0"/>
                  <a:pt x="4" y="2"/>
                  <a:pt x="2" y="9"/>
                </a:cubicBezTo>
                <a:cubicBezTo>
                  <a:pt x="0" y="17"/>
                  <a:pt x="4" y="27"/>
                  <a:pt x="12" y="33"/>
                </a:cubicBezTo>
                <a:cubicBezTo>
                  <a:pt x="19" y="38"/>
                  <a:pt x="26" y="36"/>
                  <a:pt x="28" y="29"/>
                </a:cubicBezTo>
                <a:cubicBezTo>
                  <a:pt x="30" y="21"/>
                  <a:pt x="25" y="11"/>
                  <a:pt x="18" y="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65" name="Freeform 21"/>
          <p:cNvSpPr>
            <a:spLocks/>
          </p:cNvSpPr>
          <p:nvPr/>
        </p:nvSpPr>
        <p:spPr bwMode="auto">
          <a:xfrm>
            <a:off x="7092950" y="2782888"/>
            <a:ext cx="312737" cy="498475"/>
          </a:xfrm>
          <a:custGeom>
            <a:avLst/>
            <a:gdLst/>
            <a:ahLst/>
            <a:cxnLst>
              <a:cxn ang="0">
                <a:pos x="0" y="115"/>
              </a:cxn>
              <a:cxn ang="0">
                <a:pos x="10" y="81"/>
              </a:cxn>
              <a:cxn ang="0">
                <a:pos x="32" y="74"/>
              </a:cxn>
              <a:cxn ang="0">
                <a:pos x="54" y="77"/>
              </a:cxn>
              <a:cxn ang="0">
                <a:pos x="61" y="76"/>
              </a:cxn>
              <a:cxn ang="0">
                <a:pos x="60" y="47"/>
              </a:cxn>
              <a:cxn ang="0">
                <a:pos x="58" y="42"/>
              </a:cxn>
              <a:cxn ang="0">
                <a:pos x="62" y="28"/>
              </a:cxn>
              <a:cxn ang="0">
                <a:pos x="63" y="25"/>
              </a:cxn>
              <a:cxn ang="0">
                <a:pos x="75" y="7"/>
              </a:cxn>
              <a:cxn ang="0">
                <a:pos x="73" y="0"/>
              </a:cxn>
              <a:cxn ang="0">
                <a:pos x="79" y="5"/>
              </a:cxn>
              <a:cxn ang="0">
                <a:pos x="81" y="0"/>
              </a:cxn>
              <a:cxn ang="0">
                <a:pos x="83" y="6"/>
              </a:cxn>
              <a:cxn ang="0">
                <a:pos x="97" y="13"/>
              </a:cxn>
              <a:cxn ang="0">
                <a:pos x="105" y="24"/>
              </a:cxn>
              <a:cxn ang="0">
                <a:pos x="110" y="40"/>
              </a:cxn>
              <a:cxn ang="0">
                <a:pos x="106" y="58"/>
              </a:cxn>
              <a:cxn ang="0">
                <a:pos x="106" y="65"/>
              </a:cxn>
              <a:cxn ang="0">
                <a:pos x="100" y="74"/>
              </a:cxn>
              <a:cxn ang="0">
                <a:pos x="98" y="74"/>
              </a:cxn>
              <a:cxn ang="0">
                <a:pos x="92" y="87"/>
              </a:cxn>
              <a:cxn ang="0">
                <a:pos x="92" y="98"/>
              </a:cxn>
              <a:cxn ang="0">
                <a:pos x="97" y="111"/>
              </a:cxn>
              <a:cxn ang="0">
                <a:pos x="112" y="131"/>
              </a:cxn>
              <a:cxn ang="0">
                <a:pos x="119" y="152"/>
              </a:cxn>
              <a:cxn ang="0">
                <a:pos x="116" y="190"/>
              </a:cxn>
              <a:cxn ang="0">
                <a:pos x="0" y="115"/>
              </a:cxn>
            </a:cxnLst>
            <a:rect l="0" t="0" r="r" b="b"/>
            <a:pathLst>
              <a:path w="119" h="190">
                <a:moveTo>
                  <a:pt x="0" y="115"/>
                </a:moveTo>
                <a:cubicBezTo>
                  <a:pt x="0" y="115"/>
                  <a:pt x="3" y="91"/>
                  <a:pt x="10" y="81"/>
                </a:cubicBezTo>
                <a:cubicBezTo>
                  <a:pt x="17" y="70"/>
                  <a:pt x="20" y="69"/>
                  <a:pt x="32" y="74"/>
                </a:cubicBezTo>
                <a:cubicBezTo>
                  <a:pt x="44" y="80"/>
                  <a:pt x="52" y="78"/>
                  <a:pt x="54" y="77"/>
                </a:cubicBezTo>
                <a:cubicBezTo>
                  <a:pt x="56" y="76"/>
                  <a:pt x="59" y="75"/>
                  <a:pt x="61" y="76"/>
                </a:cubicBezTo>
                <a:cubicBezTo>
                  <a:pt x="61" y="76"/>
                  <a:pt x="64" y="60"/>
                  <a:pt x="60" y="47"/>
                </a:cubicBezTo>
                <a:cubicBezTo>
                  <a:pt x="60" y="47"/>
                  <a:pt x="58" y="45"/>
                  <a:pt x="58" y="42"/>
                </a:cubicBezTo>
                <a:cubicBezTo>
                  <a:pt x="58" y="40"/>
                  <a:pt x="59" y="30"/>
                  <a:pt x="62" y="28"/>
                </a:cubicBezTo>
                <a:cubicBezTo>
                  <a:pt x="62" y="28"/>
                  <a:pt x="63" y="26"/>
                  <a:pt x="63" y="25"/>
                </a:cubicBezTo>
                <a:cubicBezTo>
                  <a:pt x="64" y="24"/>
                  <a:pt x="65" y="12"/>
                  <a:pt x="75" y="7"/>
                </a:cubicBezTo>
                <a:cubicBezTo>
                  <a:pt x="75" y="7"/>
                  <a:pt x="78" y="4"/>
                  <a:pt x="73" y="0"/>
                </a:cubicBezTo>
                <a:cubicBezTo>
                  <a:pt x="73" y="0"/>
                  <a:pt x="76" y="0"/>
                  <a:pt x="79" y="5"/>
                </a:cubicBezTo>
                <a:cubicBezTo>
                  <a:pt x="79" y="5"/>
                  <a:pt x="78" y="1"/>
                  <a:pt x="81" y="0"/>
                </a:cubicBezTo>
                <a:cubicBezTo>
                  <a:pt x="81" y="0"/>
                  <a:pt x="79" y="5"/>
                  <a:pt x="83" y="6"/>
                </a:cubicBezTo>
                <a:cubicBezTo>
                  <a:pt x="88" y="7"/>
                  <a:pt x="94" y="9"/>
                  <a:pt x="97" y="13"/>
                </a:cubicBezTo>
                <a:cubicBezTo>
                  <a:pt x="100" y="18"/>
                  <a:pt x="101" y="21"/>
                  <a:pt x="105" y="24"/>
                </a:cubicBezTo>
                <a:cubicBezTo>
                  <a:pt x="110" y="28"/>
                  <a:pt x="110" y="37"/>
                  <a:pt x="110" y="40"/>
                </a:cubicBezTo>
                <a:cubicBezTo>
                  <a:pt x="109" y="44"/>
                  <a:pt x="106" y="56"/>
                  <a:pt x="106" y="58"/>
                </a:cubicBezTo>
                <a:cubicBezTo>
                  <a:pt x="107" y="60"/>
                  <a:pt x="107" y="62"/>
                  <a:pt x="106" y="65"/>
                </a:cubicBezTo>
                <a:cubicBezTo>
                  <a:pt x="105" y="68"/>
                  <a:pt x="101" y="74"/>
                  <a:pt x="100" y="74"/>
                </a:cubicBezTo>
                <a:cubicBezTo>
                  <a:pt x="99" y="73"/>
                  <a:pt x="98" y="74"/>
                  <a:pt x="98" y="74"/>
                </a:cubicBezTo>
                <a:cubicBezTo>
                  <a:pt x="98" y="75"/>
                  <a:pt x="92" y="83"/>
                  <a:pt x="92" y="87"/>
                </a:cubicBezTo>
                <a:cubicBezTo>
                  <a:pt x="91" y="91"/>
                  <a:pt x="90" y="96"/>
                  <a:pt x="92" y="98"/>
                </a:cubicBezTo>
                <a:cubicBezTo>
                  <a:pt x="94" y="100"/>
                  <a:pt x="96" y="108"/>
                  <a:pt x="97" y="111"/>
                </a:cubicBezTo>
                <a:cubicBezTo>
                  <a:pt x="98" y="115"/>
                  <a:pt x="108" y="125"/>
                  <a:pt x="112" y="131"/>
                </a:cubicBezTo>
                <a:cubicBezTo>
                  <a:pt x="116" y="137"/>
                  <a:pt x="119" y="138"/>
                  <a:pt x="119" y="152"/>
                </a:cubicBezTo>
                <a:cubicBezTo>
                  <a:pt x="119" y="166"/>
                  <a:pt x="118" y="181"/>
                  <a:pt x="116" y="190"/>
                </a:cubicBezTo>
                <a:lnTo>
                  <a:pt x="0" y="115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1" name="Freeform 27"/>
          <p:cNvSpPr>
            <a:spLocks/>
          </p:cNvSpPr>
          <p:nvPr/>
        </p:nvSpPr>
        <p:spPr bwMode="auto">
          <a:xfrm>
            <a:off x="7000875" y="3641725"/>
            <a:ext cx="26987" cy="139700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0" y="86"/>
              </a:cxn>
              <a:cxn ang="0">
                <a:pos x="2" y="88"/>
              </a:cxn>
              <a:cxn ang="0">
                <a:pos x="17" y="2"/>
              </a:cxn>
              <a:cxn ang="0">
                <a:pos x="13" y="0"/>
              </a:cxn>
            </a:cxnLst>
            <a:rect l="0" t="0" r="r" b="b"/>
            <a:pathLst>
              <a:path w="17" h="88">
                <a:moveTo>
                  <a:pt x="13" y="0"/>
                </a:moveTo>
                <a:lnTo>
                  <a:pt x="0" y="86"/>
                </a:lnTo>
                <a:lnTo>
                  <a:pt x="2" y="88"/>
                </a:lnTo>
                <a:lnTo>
                  <a:pt x="17" y="2"/>
                </a:lnTo>
                <a:lnTo>
                  <a:pt x="13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2" name="Freeform 28"/>
          <p:cNvSpPr>
            <a:spLocks/>
          </p:cNvSpPr>
          <p:nvPr/>
        </p:nvSpPr>
        <p:spPr bwMode="auto">
          <a:xfrm>
            <a:off x="6988175" y="3725863"/>
            <a:ext cx="12700" cy="42863"/>
          </a:xfrm>
          <a:custGeom>
            <a:avLst/>
            <a:gdLst/>
            <a:ahLst/>
            <a:cxnLst>
              <a:cxn ang="0">
                <a:pos x="5" y="11"/>
              </a:cxn>
              <a:cxn ang="0">
                <a:pos x="3" y="0"/>
              </a:cxn>
              <a:cxn ang="0">
                <a:pos x="0" y="0"/>
              </a:cxn>
              <a:cxn ang="0">
                <a:pos x="4" y="16"/>
              </a:cxn>
              <a:cxn ang="0">
                <a:pos x="5" y="11"/>
              </a:cxn>
            </a:cxnLst>
            <a:rect l="0" t="0" r="r" b="b"/>
            <a:pathLst>
              <a:path w="5" h="16">
                <a:moveTo>
                  <a:pt x="5" y="11"/>
                </a:moveTo>
                <a:cubicBezTo>
                  <a:pt x="3" y="9"/>
                  <a:pt x="3" y="5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"/>
                  <a:pt x="1" y="13"/>
                  <a:pt x="4" y="16"/>
                </a:cubicBezTo>
                <a:lnTo>
                  <a:pt x="5" y="11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3" name="Freeform 29"/>
          <p:cNvSpPr>
            <a:spLocks/>
          </p:cNvSpPr>
          <p:nvPr/>
        </p:nvSpPr>
        <p:spPr bwMode="auto">
          <a:xfrm>
            <a:off x="6999288" y="3649663"/>
            <a:ext cx="20637" cy="60325"/>
          </a:xfrm>
          <a:custGeom>
            <a:avLst/>
            <a:gdLst/>
            <a:ahLst/>
            <a:cxnLst>
              <a:cxn ang="0">
                <a:pos x="1" y="10"/>
              </a:cxn>
              <a:cxn ang="0">
                <a:pos x="4" y="23"/>
              </a:cxn>
              <a:cxn ang="0">
                <a:pos x="5" y="18"/>
              </a:cxn>
              <a:cxn ang="0">
                <a:pos x="3" y="9"/>
              </a:cxn>
              <a:cxn ang="0">
                <a:pos x="7" y="5"/>
              </a:cxn>
              <a:cxn ang="0">
                <a:pos x="7" y="5"/>
              </a:cxn>
              <a:cxn ang="0">
                <a:pos x="8" y="0"/>
              </a:cxn>
              <a:cxn ang="0">
                <a:pos x="7" y="0"/>
              </a:cxn>
              <a:cxn ang="0">
                <a:pos x="1" y="6"/>
              </a:cxn>
              <a:cxn ang="0">
                <a:pos x="1" y="8"/>
              </a:cxn>
              <a:cxn ang="0">
                <a:pos x="1" y="10"/>
              </a:cxn>
            </a:cxnLst>
            <a:rect l="0" t="0" r="r" b="b"/>
            <a:pathLst>
              <a:path w="8" h="23">
                <a:moveTo>
                  <a:pt x="1" y="10"/>
                </a:moveTo>
                <a:cubicBezTo>
                  <a:pt x="0" y="15"/>
                  <a:pt x="2" y="20"/>
                  <a:pt x="4" y="23"/>
                </a:cubicBezTo>
                <a:cubicBezTo>
                  <a:pt x="5" y="18"/>
                  <a:pt x="5" y="18"/>
                  <a:pt x="5" y="18"/>
                </a:cubicBezTo>
                <a:cubicBezTo>
                  <a:pt x="3" y="16"/>
                  <a:pt x="2" y="12"/>
                  <a:pt x="3" y="9"/>
                </a:cubicBezTo>
                <a:cubicBezTo>
                  <a:pt x="3" y="6"/>
                  <a:pt x="5" y="5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7" y="0"/>
                </a:cubicBezTo>
                <a:cubicBezTo>
                  <a:pt x="5" y="0"/>
                  <a:pt x="3" y="2"/>
                  <a:pt x="1" y="6"/>
                </a:cubicBezTo>
                <a:cubicBezTo>
                  <a:pt x="1" y="6"/>
                  <a:pt x="1" y="7"/>
                  <a:pt x="1" y="8"/>
                </a:cubicBezTo>
                <a:cubicBezTo>
                  <a:pt x="1" y="9"/>
                  <a:pt x="1" y="9"/>
                  <a:pt x="1" y="1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4" name="Freeform 30"/>
          <p:cNvSpPr>
            <a:spLocks/>
          </p:cNvSpPr>
          <p:nvPr/>
        </p:nvSpPr>
        <p:spPr bwMode="auto">
          <a:xfrm>
            <a:off x="7027863" y="3654425"/>
            <a:ext cx="9525" cy="39688"/>
          </a:xfrm>
          <a:custGeom>
            <a:avLst/>
            <a:gdLst/>
            <a:ahLst/>
            <a:cxnLst>
              <a:cxn ang="0">
                <a:pos x="1" y="7"/>
              </a:cxn>
              <a:cxn ang="0">
                <a:pos x="2" y="15"/>
              </a:cxn>
              <a:cxn ang="0">
                <a:pos x="4" y="15"/>
              </a:cxn>
              <a:cxn ang="0">
                <a:pos x="0" y="0"/>
              </a:cxn>
              <a:cxn ang="0">
                <a:pos x="0" y="5"/>
              </a:cxn>
              <a:cxn ang="0">
                <a:pos x="1" y="7"/>
              </a:cxn>
            </a:cxnLst>
            <a:rect l="0" t="0" r="r" b="b"/>
            <a:pathLst>
              <a:path w="4" h="15">
                <a:moveTo>
                  <a:pt x="1" y="7"/>
                </a:moveTo>
                <a:cubicBezTo>
                  <a:pt x="2" y="9"/>
                  <a:pt x="2" y="12"/>
                  <a:pt x="2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8"/>
                  <a:pt x="3" y="3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6"/>
                  <a:pt x="1" y="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5" name="Freeform 31"/>
          <p:cNvSpPr>
            <a:spLocks/>
          </p:cNvSpPr>
          <p:nvPr/>
        </p:nvSpPr>
        <p:spPr bwMode="auto">
          <a:xfrm>
            <a:off x="7008813" y="3708400"/>
            <a:ext cx="23812" cy="68263"/>
          </a:xfrm>
          <a:custGeom>
            <a:avLst/>
            <a:gdLst/>
            <a:ahLst/>
            <a:cxnLst>
              <a:cxn ang="0">
                <a:pos x="6" y="16"/>
              </a:cxn>
              <a:cxn ang="0">
                <a:pos x="3" y="21"/>
              </a:cxn>
              <a:cxn ang="0">
                <a:pos x="1" y="21"/>
              </a:cxn>
              <a:cxn ang="0">
                <a:pos x="1" y="21"/>
              </a:cxn>
              <a:cxn ang="0">
                <a:pos x="0" y="26"/>
              </a:cxn>
              <a:cxn ang="0">
                <a:pos x="0" y="26"/>
              </a:cxn>
              <a:cxn ang="0">
                <a:pos x="8" y="17"/>
              </a:cxn>
              <a:cxn ang="0">
                <a:pos x="4" y="0"/>
              </a:cxn>
              <a:cxn ang="0">
                <a:pos x="3" y="5"/>
              </a:cxn>
              <a:cxn ang="0">
                <a:pos x="6" y="16"/>
              </a:cxn>
            </a:cxnLst>
            <a:rect l="0" t="0" r="r" b="b"/>
            <a:pathLst>
              <a:path w="9" h="26">
                <a:moveTo>
                  <a:pt x="6" y="16"/>
                </a:moveTo>
                <a:cubicBezTo>
                  <a:pt x="6" y="18"/>
                  <a:pt x="5" y="20"/>
                  <a:pt x="3" y="21"/>
                </a:cubicBezTo>
                <a:cubicBezTo>
                  <a:pt x="3" y="21"/>
                  <a:pt x="2" y="21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26"/>
                  <a:pt x="7" y="23"/>
                  <a:pt x="8" y="17"/>
                </a:cubicBezTo>
                <a:cubicBezTo>
                  <a:pt x="9" y="11"/>
                  <a:pt x="7" y="5"/>
                  <a:pt x="4" y="0"/>
                </a:cubicBezTo>
                <a:cubicBezTo>
                  <a:pt x="3" y="5"/>
                  <a:pt x="3" y="5"/>
                  <a:pt x="3" y="5"/>
                </a:cubicBezTo>
                <a:cubicBezTo>
                  <a:pt x="5" y="8"/>
                  <a:pt x="7" y="12"/>
                  <a:pt x="6" y="16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76" name="Freeform 32"/>
          <p:cNvSpPr>
            <a:spLocks noEditPoints="1"/>
          </p:cNvSpPr>
          <p:nvPr/>
        </p:nvSpPr>
        <p:spPr bwMode="auto">
          <a:xfrm>
            <a:off x="6875463" y="3425825"/>
            <a:ext cx="298450" cy="495300"/>
          </a:xfrm>
          <a:custGeom>
            <a:avLst/>
            <a:gdLst/>
            <a:ahLst/>
            <a:cxnLst>
              <a:cxn ang="0">
                <a:pos x="109" y="58"/>
              </a:cxn>
              <a:cxn ang="0">
                <a:pos x="27" y="2"/>
              </a:cxn>
              <a:cxn ang="0">
                <a:pos x="19" y="9"/>
              </a:cxn>
              <a:cxn ang="0">
                <a:pos x="1" y="114"/>
              </a:cxn>
              <a:cxn ang="0">
                <a:pos x="5" y="129"/>
              </a:cxn>
              <a:cxn ang="0">
                <a:pos x="88" y="186"/>
              </a:cxn>
              <a:cxn ang="0">
                <a:pos x="95" y="178"/>
              </a:cxn>
              <a:cxn ang="0">
                <a:pos x="113" y="74"/>
              </a:cxn>
              <a:cxn ang="0">
                <a:pos x="109" y="58"/>
              </a:cxn>
              <a:cxn ang="0">
                <a:pos x="26" y="8"/>
              </a:cxn>
              <a:cxn ang="0">
                <a:pos x="108" y="64"/>
              </a:cxn>
              <a:cxn ang="0">
                <a:pos x="110" y="72"/>
              </a:cxn>
              <a:cxn ang="0">
                <a:pos x="109" y="77"/>
              </a:cxn>
              <a:cxn ang="0">
                <a:pos x="21" y="16"/>
              </a:cxn>
              <a:cxn ang="0">
                <a:pos x="22" y="11"/>
              </a:cxn>
              <a:cxn ang="0">
                <a:pos x="26" y="8"/>
              </a:cxn>
              <a:cxn ang="0">
                <a:pos x="89" y="180"/>
              </a:cxn>
              <a:cxn ang="0">
                <a:pos x="6" y="124"/>
              </a:cxn>
              <a:cxn ang="0">
                <a:pos x="4" y="116"/>
              </a:cxn>
              <a:cxn ang="0">
                <a:pos x="17" y="41"/>
              </a:cxn>
              <a:cxn ang="0">
                <a:pos x="105" y="102"/>
              </a:cxn>
              <a:cxn ang="0">
                <a:pos x="93" y="176"/>
              </a:cxn>
              <a:cxn ang="0">
                <a:pos x="89" y="180"/>
              </a:cxn>
            </a:cxnLst>
            <a:rect l="0" t="0" r="r" b="b"/>
            <a:pathLst>
              <a:path w="114" h="188">
                <a:moveTo>
                  <a:pt x="109" y="58"/>
                </a:moveTo>
                <a:cubicBezTo>
                  <a:pt x="27" y="2"/>
                  <a:pt x="27" y="2"/>
                  <a:pt x="27" y="2"/>
                </a:cubicBezTo>
                <a:cubicBezTo>
                  <a:pt x="23" y="0"/>
                  <a:pt x="20" y="3"/>
                  <a:pt x="19" y="9"/>
                </a:cubicBezTo>
                <a:cubicBezTo>
                  <a:pt x="1" y="114"/>
                  <a:pt x="1" y="114"/>
                  <a:pt x="1" y="114"/>
                </a:cubicBezTo>
                <a:cubicBezTo>
                  <a:pt x="0" y="120"/>
                  <a:pt x="2" y="127"/>
                  <a:pt x="5" y="12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1" y="188"/>
                  <a:pt x="94" y="184"/>
                  <a:pt x="95" y="178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4" y="67"/>
                  <a:pt x="112" y="61"/>
                  <a:pt x="109" y="58"/>
                </a:cubicBezTo>
                <a:close/>
                <a:moveTo>
                  <a:pt x="26" y="8"/>
                </a:moveTo>
                <a:cubicBezTo>
                  <a:pt x="108" y="64"/>
                  <a:pt x="108" y="64"/>
                  <a:pt x="108" y="64"/>
                </a:cubicBezTo>
                <a:cubicBezTo>
                  <a:pt x="110" y="65"/>
                  <a:pt x="111" y="69"/>
                  <a:pt x="110" y="72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21" y="16"/>
                  <a:pt x="21" y="16"/>
                  <a:pt x="21" y="16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8"/>
                  <a:pt x="24" y="6"/>
                  <a:pt x="26" y="8"/>
                </a:cubicBezTo>
                <a:close/>
                <a:moveTo>
                  <a:pt x="89" y="180"/>
                </a:moveTo>
                <a:cubicBezTo>
                  <a:pt x="6" y="124"/>
                  <a:pt x="6" y="124"/>
                  <a:pt x="6" y="124"/>
                </a:cubicBezTo>
                <a:cubicBezTo>
                  <a:pt x="4" y="122"/>
                  <a:pt x="3" y="119"/>
                  <a:pt x="4" y="116"/>
                </a:cubicBezTo>
                <a:cubicBezTo>
                  <a:pt x="17" y="41"/>
                  <a:pt x="17" y="41"/>
                  <a:pt x="17" y="41"/>
                </a:cubicBezTo>
                <a:cubicBezTo>
                  <a:pt x="105" y="102"/>
                  <a:pt x="105" y="102"/>
                  <a:pt x="105" y="102"/>
                </a:cubicBezTo>
                <a:cubicBezTo>
                  <a:pt x="93" y="176"/>
                  <a:pt x="93" y="176"/>
                  <a:pt x="93" y="176"/>
                </a:cubicBezTo>
                <a:cubicBezTo>
                  <a:pt x="92" y="179"/>
                  <a:pt x="90" y="181"/>
                  <a:pt x="89" y="18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Text Placeholder 13"/>
          <p:cNvSpPr txBox="1">
            <a:spLocks/>
          </p:cNvSpPr>
          <p:nvPr/>
        </p:nvSpPr>
        <p:spPr>
          <a:xfrm rot="19805988">
            <a:off x="7855685" y="1965054"/>
            <a:ext cx="3545009" cy="204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Inteligencia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Artififical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59" name="Text Placeholder 13"/>
          <p:cNvSpPr txBox="1">
            <a:spLocks/>
          </p:cNvSpPr>
          <p:nvPr/>
        </p:nvSpPr>
        <p:spPr>
          <a:xfrm rot="19805988">
            <a:off x="8484047" y="2810205"/>
            <a:ext cx="2382418" cy="344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Procesamiento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60" name="Text Placeholder 13"/>
          <p:cNvSpPr txBox="1">
            <a:spLocks/>
          </p:cNvSpPr>
          <p:nvPr/>
        </p:nvSpPr>
        <p:spPr>
          <a:xfrm rot="19805988">
            <a:off x="8846797" y="3500673"/>
            <a:ext cx="2384620" cy="358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Almacenamiento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61" name="Text Placeholder 13"/>
          <p:cNvSpPr txBox="1">
            <a:spLocks/>
          </p:cNvSpPr>
          <p:nvPr/>
        </p:nvSpPr>
        <p:spPr>
          <a:xfrm rot="19805988">
            <a:off x="9206409" y="4097176"/>
            <a:ext cx="3778755" cy="444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Ciencias</a:t>
            </a:r>
            <a:r>
              <a:rPr lang="en-GB" sz="18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de </a:t>
            </a:r>
            <a:r>
              <a:rPr lang="en-GB" sz="1800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Datos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32873" y="797717"/>
            <a:ext cx="45719" cy="68349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54005" y="728514"/>
            <a:ext cx="2392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smtClean="0">
                <a:solidFill>
                  <a:srgbClr val="F053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STRATEGY</a:t>
            </a:r>
            <a:endParaRPr lang="en-US" sz="2400" dirty="0">
              <a:solidFill>
                <a:srgbClr val="F0534B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4117" y="1111499"/>
            <a:ext cx="6167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simply dummy text of the printing and typesetting industry. It has survived not only five centuries, but also the leap into electronic typesetting.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http://www.sinva.com.co/wp-content/uploads/2015/11/procesami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6" y="2917168"/>
            <a:ext cx="4799392" cy="28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Freeform 22"/>
          <p:cNvSpPr>
            <a:spLocks/>
          </p:cNvSpPr>
          <p:nvPr/>
        </p:nvSpPr>
        <p:spPr bwMode="auto">
          <a:xfrm>
            <a:off x="6336506" y="5129213"/>
            <a:ext cx="134937" cy="439738"/>
          </a:xfrm>
          <a:custGeom>
            <a:avLst/>
            <a:gdLst/>
            <a:ahLst/>
            <a:cxnLst>
              <a:cxn ang="0">
                <a:pos x="23" y="277"/>
              </a:cxn>
              <a:cxn ang="0">
                <a:pos x="0" y="260"/>
              </a:cxn>
              <a:cxn ang="0">
                <a:pos x="61" y="0"/>
              </a:cxn>
              <a:cxn ang="0">
                <a:pos x="85" y="15"/>
              </a:cxn>
              <a:cxn ang="0">
                <a:pos x="23" y="277"/>
              </a:cxn>
            </a:cxnLst>
            <a:rect l="0" t="0" r="r" b="b"/>
            <a:pathLst>
              <a:path w="85" h="277">
                <a:moveTo>
                  <a:pt x="23" y="277"/>
                </a:moveTo>
                <a:lnTo>
                  <a:pt x="0" y="260"/>
                </a:lnTo>
                <a:lnTo>
                  <a:pt x="61" y="0"/>
                </a:lnTo>
                <a:lnTo>
                  <a:pt x="85" y="15"/>
                </a:lnTo>
                <a:lnTo>
                  <a:pt x="23" y="277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23"/>
          <p:cNvSpPr>
            <a:spLocks/>
          </p:cNvSpPr>
          <p:nvPr/>
        </p:nvSpPr>
        <p:spPr bwMode="auto">
          <a:xfrm>
            <a:off x="6392069" y="5356225"/>
            <a:ext cx="88900" cy="249238"/>
          </a:xfrm>
          <a:custGeom>
            <a:avLst/>
            <a:gdLst/>
            <a:ahLst/>
            <a:cxnLst>
              <a:cxn ang="0">
                <a:pos x="23" y="157"/>
              </a:cxn>
              <a:cxn ang="0">
                <a:pos x="0" y="140"/>
              </a:cxn>
              <a:cxn ang="0">
                <a:pos x="33" y="0"/>
              </a:cxn>
              <a:cxn ang="0">
                <a:pos x="56" y="16"/>
              </a:cxn>
              <a:cxn ang="0">
                <a:pos x="23" y="157"/>
              </a:cxn>
            </a:cxnLst>
            <a:rect l="0" t="0" r="r" b="b"/>
            <a:pathLst>
              <a:path w="56" h="157">
                <a:moveTo>
                  <a:pt x="23" y="157"/>
                </a:moveTo>
                <a:lnTo>
                  <a:pt x="0" y="140"/>
                </a:lnTo>
                <a:lnTo>
                  <a:pt x="33" y="0"/>
                </a:lnTo>
                <a:lnTo>
                  <a:pt x="56" y="16"/>
                </a:lnTo>
                <a:lnTo>
                  <a:pt x="23" y="157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4"/>
          <p:cNvSpPr>
            <a:spLocks/>
          </p:cNvSpPr>
          <p:nvPr/>
        </p:nvSpPr>
        <p:spPr bwMode="auto">
          <a:xfrm>
            <a:off x="6449219" y="5341938"/>
            <a:ext cx="100012" cy="296863"/>
          </a:xfrm>
          <a:custGeom>
            <a:avLst/>
            <a:gdLst/>
            <a:ahLst/>
            <a:cxnLst>
              <a:cxn ang="0">
                <a:pos x="24" y="187"/>
              </a:cxn>
              <a:cxn ang="0">
                <a:pos x="0" y="172"/>
              </a:cxn>
              <a:cxn ang="0">
                <a:pos x="40" y="0"/>
              </a:cxn>
              <a:cxn ang="0">
                <a:pos x="63" y="17"/>
              </a:cxn>
              <a:cxn ang="0">
                <a:pos x="24" y="187"/>
              </a:cxn>
            </a:cxnLst>
            <a:rect l="0" t="0" r="r" b="b"/>
            <a:pathLst>
              <a:path w="63" h="187">
                <a:moveTo>
                  <a:pt x="24" y="187"/>
                </a:moveTo>
                <a:lnTo>
                  <a:pt x="0" y="172"/>
                </a:lnTo>
                <a:lnTo>
                  <a:pt x="40" y="0"/>
                </a:lnTo>
                <a:lnTo>
                  <a:pt x="63" y="17"/>
                </a:lnTo>
                <a:lnTo>
                  <a:pt x="24" y="187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25"/>
          <p:cNvSpPr>
            <a:spLocks/>
          </p:cNvSpPr>
          <p:nvPr/>
        </p:nvSpPr>
        <p:spPr bwMode="auto">
          <a:xfrm>
            <a:off x="6504781" y="5329238"/>
            <a:ext cx="112712" cy="346075"/>
          </a:xfrm>
          <a:custGeom>
            <a:avLst/>
            <a:gdLst/>
            <a:ahLst/>
            <a:cxnLst>
              <a:cxn ang="0">
                <a:pos x="23" y="218"/>
              </a:cxn>
              <a:cxn ang="0">
                <a:pos x="0" y="204"/>
              </a:cxn>
              <a:cxn ang="0">
                <a:pos x="48" y="0"/>
              </a:cxn>
              <a:cxn ang="0">
                <a:pos x="71" y="15"/>
              </a:cxn>
              <a:cxn ang="0">
                <a:pos x="23" y="218"/>
              </a:cxn>
            </a:cxnLst>
            <a:rect l="0" t="0" r="r" b="b"/>
            <a:pathLst>
              <a:path w="71" h="218">
                <a:moveTo>
                  <a:pt x="23" y="218"/>
                </a:moveTo>
                <a:lnTo>
                  <a:pt x="0" y="204"/>
                </a:lnTo>
                <a:lnTo>
                  <a:pt x="48" y="0"/>
                </a:lnTo>
                <a:lnTo>
                  <a:pt x="71" y="15"/>
                </a:lnTo>
                <a:lnTo>
                  <a:pt x="23" y="218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6"/>
          <p:cNvSpPr>
            <a:spLocks/>
          </p:cNvSpPr>
          <p:nvPr/>
        </p:nvSpPr>
        <p:spPr bwMode="auto">
          <a:xfrm>
            <a:off x="6449219" y="5210175"/>
            <a:ext cx="123825" cy="152400"/>
          </a:xfrm>
          <a:custGeom>
            <a:avLst/>
            <a:gdLst/>
            <a:ahLst/>
            <a:cxnLst>
              <a:cxn ang="0">
                <a:pos x="0" y="43"/>
              </a:cxn>
              <a:cxn ang="0">
                <a:pos x="31" y="16"/>
              </a:cxn>
              <a:cxn ang="0">
                <a:pos x="26" y="0"/>
              </a:cxn>
              <a:cxn ang="0">
                <a:pos x="47" y="3"/>
              </a:cxn>
              <a:cxn ang="0">
                <a:pos x="41" y="43"/>
              </a:cxn>
              <a:cxn ang="0">
                <a:pos x="36" y="29"/>
              </a:cxn>
              <a:cxn ang="0">
                <a:pos x="0" y="43"/>
              </a:cxn>
            </a:cxnLst>
            <a:rect l="0" t="0" r="r" b="b"/>
            <a:pathLst>
              <a:path w="47" h="58">
                <a:moveTo>
                  <a:pt x="0" y="43"/>
                </a:moveTo>
                <a:cubicBezTo>
                  <a:pt x="0" y="43"/>
                  <a:pt x="22" y="45"/>
                  <a:pt x="31" y="16"/>
                </a:cubicBezTo>
                <a:cubicBezTo>
                  <a:pt x="26" y="0"/>
                  <a:pt x="26" y="0"/>
                  <a:pt x="26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1" y="43"/>
                  <a:pt x="41" y="43"/>
                  <a:pt x="41" y="43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23" y="58"/>
                  <a:pt x="0" y="43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.slidesharecdn.com/hierarchicalclassificationbyjurgenvangael-140421100347-phpapp01/95/hierarchical-classification-by-jurgen-van-gael-13-638.jpg?cb=13980746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990600"/>
            <a:ext cx="7543800" cy="56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90383"/>
            <a:ext cx="10402752" cy="1495634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81000"/>
            <a:ext cx="10688542" cy="5963482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685800"/>
            <a:ext cx="11353800" cy="5138380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04800"/>
            <a:ext cx="10888595" cy="6296904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724400"/>
            <a:ext cx="5075418" cy="1691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1412" y="2819400"/>
            <a:ext cx="525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Mike Brian Olivera</a:t>
            </a:r>
          </a:p>
          <a:p>
            <a:r>
              <a:rPr lang="es-CO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320 445 0323</a:t>
            </a:r>
          </a:p>
          <a:p>
            <a:r>
              <a:rPr lang="es-CO" sz="28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Mikesolivera</a:t>
            </a:r>
            <a:r>
              <a:rPr lang="en-US" sz="28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@gmail.com</a:t>
            </a:r>
            <a:endParaRPr lang="es-CO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2412" y="6096000"/>
            <a:ext cx="30826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http://www.initics.com/</a:t>
            </a:r>
          </a:p>
        </p:txBody>
      </p:sp>
      <p:sp>
        <p:nvSpPr>
          <p:cNvPr id="46" name="Freeform 162"/>
          <p:cNvSpPr>
            <a:spLocks/>
          </p:cNvSpPr>
          <p:nvPr/>
        </p:nvSpPr>
        <p:spPr bwMode="auto">
          <a:xfrm>
            <a:off x="9887856" y="2486903"/>
            <a:ext cx="765108" cy="218602"/>
          </a:xfrm>
          <a:custGeom>
            <a:avLst/>
            <a:gdLst/>
            <a:ahLst/>
            <a:cxnLst>
              <a:cxn ang="0">
                <a:pos x="72" y="24"/>
              </a:cxn>
              <a:cxn ang="0">
                <a:pos x="61" y="18"/>
              </a:cxn>
              <a:cxn ang="0">
                <a:pos x="23" y="18"/>
              </a:cxn>
              <a:cxn ang="0">
                <a:pos x="13" y="24"/>
              </a:cxn>
              <a:cxn ang="0">
                <a:pos x="0" y="12"/>
              </a:cxn>
              <a:cxn ang="0">
                <a:pos x="13" y="0"/>
              </a:cxn>
              <a:cxn ang="0">
                <a:pos x="23" y="6"/>
              </a:cxn>
              <a:cxn ang="0">
                <a:pos x="61" y="6"/>
              </a:cxn>
              <a:cxn ang="0">
                <a:pos x="72" y="0"/>
              </a:cxn>
              <a:cxn ang="0">
                <a:pos x="84" y="12"/>
              </a:cxn>
              <a:cxn ang="0">
                <a:pos x="72" y="24"/>
              </a:cxn>
            </a:cxnLst>
            <a:rect l="0" t="0" r="r" b="b"/>
            <a:pathLst>
              <a:path w="84" h="24">
                <a:moveTo>
                  <a:pt x="72" y="24"/>
                </a:moveTo>
                <a:cubicBezTo>
                  <a:pt x="67" y="24"/>
                  <a:pt x="63" y="22"/>
                  <a:pt x="61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1" y="22"/>
                  <a:pt x="17" y="24"/>
                  <a:pt x="13" y="24"/>
                </a:cubicBezTo>
                <a:cubicBezTo>
                  <a:pt x="6" y="24"/>
                  <a:pt x="0" y="19"/>
                  <a:pt x="0" y="12"/>
                </a:cubicBezTo>
                <a:cubicBezTo>
                  <a:pt x="0" y="6"/>
                  <a:pt x="6" y="0"/>
                  <a:pt x="13" y="0"/>
                </a:cubicBezTo>
                <a:cubicBezTo>
                  <a:pt x="17" y="0"/>
                  <a:pt x="21" y="3"/>
                  <a:pt x="23" y="6"/>
                </a:cubicBezTo>
                <a:cubicBezTo>
                  <a:pt x="61" y="6"/>
                  <a:pt x="61" y="6"/>
                  <a:pt x="61" y="6"/>
                </a:cubicBezTo>
                <a:cubicBezTo>
                  <a:pt x="63" y="3"/>
                  <a:pt x="67" y="0"/>
                  <a:pt x="72" y="0"/>
                </a:cubicBezTo>
                <a:cubicBezTo>
                  <a:pt x="78" y="0"/>
                  <a:pt x="84" y="6"/>
                  <a:pt x="84" y="12"/>
                </a:cubicBezTo>
                <a:cubicBezTo>
                  <a:pt x="84" y="19"/>
                  <a:pt x="78" y="24"/>
                  <a:pt x="72" y="24"/>
                </a:cubicBez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63"/>
          <p:cNvSpPr>
            <a:spLocks/>
          </p:cNvSpPr>
          <p:nvPr/>
        </p:nvSpPr>
        <p:spPr bwMode="auto">
          <a:xfrm>
            <a:off x="6707784" y="4256399"/>
            <a:ext cx="1859597" cy="2296801"/>
          </a:xfrm>
          <a:custGeom>
            <a:avLst/>
            <a:gdLst/>
            <a:ahLst/>
            <a:cxnLst>
              <a:cxn ang="0">
                <a:pos x="4" y="8"/>
              </a:cxn>
              <a:cxn ang="0">
                <a:pos x="71" y="10"/>
              </a:cxn>
              <a:cxn ang="0">
                <a:pos x="4" y="17"/>
              </a:cxn>
              <a:cxn ang="0">
                <a:pos x="71" y="19"/>
              </a:cxn>
              <a:cxn ang="0">
                <a:pos x="4" y="21"/>
              </a:cxn>
              <a:cxn ang="0">
                <a:pos x="71" y="27"/>
              </a:cxn>
              <a:cxn ang="0">
                <a:pos x="4" y="29"/>
              </a:cxn>
              <a:cxn ang="0">
                <a:pos x="71" y="37"/>
              </a:cxn>
              <a:cxn ang="0">
                <a:pos x="6" y="39"/>
              </a:cxn>
              <a:cxn ang="0">
                <a:pos x="71" y="47"/>
              </a:cxn>
              <a:cxn ang="0">
                <a:pos x="9" y="49"/>
              </a:cxn>
              <a:cxn ang="0">
                <a:pos x="71" y="57"/>
              </a:cxn>
              <a:cxn ang="0">
                <a:pos x="13" y="59"/>
              </a:cxn>
              <a:cxn ang="0">
                <a:pos x="71" y="67"/>
              </a:cxn>
              <a:cxn ang="0">
                <a:pos x="20" y="69"/>
              </a:cxn>
              <a:cxn ang="0">
                <a:pos x="71" y="76"/>
              </a:cxn>
              <a:cxn ang="0">
                <a:pos x="28" y="78"/>
              </a:cxn>
              <a:cxn ang="0">
                <a:pos x="71" y="86"/>
              </a:cxn>
              <a:cxn ang="0">
                <a:pos x="41" y="88"/>
              </a:cxn>
              <a:cxn ang="0">
                <a:pos x="71" y="96"/>
              </a:cxn>
              <a:cxn ang="0">
                <a:pos x="63" y="98"/>
              </a:cxn>
              <a:cxn ang="0">
                <a:pos x="118" y="101"/>
              </a:cxn>
              <a:cxn ang="0">
                <a:pos x="179" y="28"/>
              </a:cxn>
              <a:cxn ang="0">
                <a:pos x="183" y="36"/>
              </a:cxn>
              <a:cxn ang="0">
                <a:pos x="204" y="38"/>
              </a:cxn>
              <a:cxn ang="0">
                <a:pos x="183" y="39"/>
              </a:cxn>
              <a:cxn ang="0">
                <a:pos x="198" y="46"/>
              </a:cxn>
              <a:cxn ang="0">
                <a:pos x="182" y="48"/>
              </a:cxn>
              <a:cxn ang="0">
                <a:pos x="194" y="55"/>
              </a:cxn>
              <a:cxn ang="0">
                <a:pos x="180" y="57"/>
              </a:cxn>
              <a:cxn ang="0">
                <a:pos x="194" y="65"/>
              </a:cxn>
              <a:cxn ang="0">
                <a:pos x="177" y="67"/>
              </a:cxn>
              <a:cxn ang="0">
                <a:pos x="140" y="236"/>
              </a:cxn>
              <a:cxn ang="0">
                <a:pos x="138" y="252"/>
              </a:cxn>
              <a:cxn ang="0">
                <a:pos x="136" y="236"/>
              </a:cxn>
              <a:cxn ang="0">
                <a:pos x="118" y="105"/>
              </a:cxn>
              <a:cxn ang="0">
                <a:pos x="0" y="21"/>
              </a:cxn>
              <a:cxn ang="0">
                <a:pos x="4" y="0"/>
              </a:cxn>
            </a:cxnLst>
            <a:rect l="0" t="0" r="r" b="b"/>
            <a:pathLst>
              <a:path w="204" h="252">
                <a:moveTo>
                  <a:pt x="4" y="0"/>
                </a:moveTo>
                <a:cubicBezTo>
                  <a:pt x="4" y="8"/>
                  <a:pt x="4" y="8"/>
                  <a:pt x="4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10"/>
                  <a:pt x="71" y="10"/>
                  <a:pt x="7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7"/>
                  <a:pt x="4" y="17"/>
                  <a:pt x="4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9"/>
                  <a:pt x="71" y="19"/>
                  <a:pt x="71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3"/>
                  <a:pt x="4" y="25"/>
                  <a:pt x="4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1" y="29"/>
                  <a:pt x="71" y="29"/>
                  <a:pt x="71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5" y="32"/>
                  <a:pt x="5" y="35"/>
                  <a:pt x="6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39"/>
                  <a:pt x="71" y="39"/>
                  <a:pt x="71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42"/>
                  <a:pt x="7" y="44"/>
                  <a:pt x="8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1" y="49"/>
                  <a:pt x="71" y="49"/>
                  <a:pt x="71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10" y="52"/>
                  <a:pt x="11" y="54"/>
                  <a:pt x="1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71" y="59"/>
                  <a:pt x="71" y="59"/>
                  <a:pt x="71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5" y="61"/>
                  <a:pt x="17" y="64"/>
                  <a:pt x="18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9"/>
                  <a:pt x="71" y="69"/>
                  <a:pt x="71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2" y="71"/>
                  <a:pt x="24" y="74"/>
                  <a:pt x="26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78"/>
                  <a:pt x="71" y="78"/>
                  <a:pt x="71" y="78"/>
                </a:cubicBezTo>
                <a:cubicBezTo>
                  <a:pt x="28" y="78"/>
                  <a:pt x="28" y="78"/>
                  <a:pt x="28" y="78"/>
                </a:cubicBezTo>
                <a:cubicBezTo>
                  <a:pt x="31" y="81"/>
                  <a:pt x="35" y="84"/>
                  <a:pt x="38" y="86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46" y="91"/>
                  <a:pt x="51" y="94"/>
                  <a:pt x="57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1" y="98"/>
                  <a:pt x="71" y="98"/>
                  <a:pt x="71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70" y="100"/>
                  <a:pt x="77" y="101"/>
                  <a:pt x="84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51" y="101"/>
                  <a:pt x="179" y="73"/>
                  <a:pt x="179" y="39"/>
                </a:cubicBezTo>
                <a:cubicBezTo>
                  <a:pt x="179" y="28"/>
                  <a:pt x="179" y="28"/>
                  <a:pt x="179" y="28"/>
                </a:cubicBezTo>
                <a:cubicBezTo>
                  <a:pt x="183" y="28"/>
                  <a:pt x="183" y="28"/>
                  <a:pt x="183" y="28"/>
                </a:cubicBezTo>
                <a:cubicBezTo>
                  <a:pt x="183" y="36"/>
                  <a:pt x="183" y="36"/>
                  <a:pt x="183" y="36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4" y="38"/>
                  <a:pt x="204" y="38"/>
                  <a:pt x="204" y="38"/>
                </a:cubicBezTo>
                <a:cubicBezTo>
                  <a:pt x="183" y="38"/>
                  <a:pt x="183" y="38"/>
                  <a:pt x="183" y="38"/>
                </a:cubicBezTo>
                <a:cubicBezTo>
                  <a:pt x="183" y="39"/>
                  <a:pt x="183" y="39"/>
                  <a:pt x="183" y="39"/>
                </a:cubicBezTo>
                <a:cubicBezTo>
                  <a:pt x="183" y="42"/>
                  <a:pt x="183" y="44"/>
                  <a:pt x="183" y="46"/>
                </a:cubicBezTo>
                <a:cubicBezTo>
                  <a:pt x="198" y="46"/>
                  <a:pt x="198" y="46"/>
                  <a:pt x="198" y="46"/>
                </a:cubicBezTo>
                <a:cubicBezTo>
                  <a:pt x="198" y="48"/>
                  <a:pt x="198" y="48"/>
                  <a:pt x="198" y="48"/>
                </a:cubicBezTo>
                <a:cubicBezTo>
                  <a:pt x="182" y="48"/>
                  <a:pt x="182" y="48"/>
                  <a:pt x="182" y="48"/>
                </a:cubicBezTo>
                <a:cubicBezTo>
                  <a:pt x="182" y="50"/>
                  <a:pt x="181" y="53"/>
                  <a:pt x="181" y="55"/>
                </a:cubicBezTo>
                <a:cubicBezTo>
                  <a:pt x="194" y="55"/>
                  <a:pt x="194" y="55"/>
                  <a:pt x="194" y="55"/>
                </a:cubicBezTo>
                <a:cubicBezTo>
                  <a:pt x="194" y="57"/>
                  <a:pt x="194" y="57"/>
                  <a:pt x="194" y="57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80" y="60"/>
                  <a:pt x="179" y="63"/>
                  <a:pt x="178" y="65"/>
                </a:cubicBezTo>
                <a:cubicBezTo>
                  <a:pt x="194" y="65"/>
                  <a:pt x="194" y="65"/>
                  <a:pt x="194" y="65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77" y="67"/>
                  <a:pt x="177" y="67"/>
                  <a:pt x="177" y="67"/>
                </a:cubicBezTo>
                <a:cubicBezTo>
                  <a:pt x="169" y="83"/>
                  <a:pt x="156" y="95"/>
                  <a:pt x="140" y="101"/>
                </a:cubicBezTo>
                <a:cubicBezTo>
                  <a:pt x="140" y="236"/>
                  <a:pt x="140" y="236"/>
                  <a:pt x="140" y="236"/>
                </a:cubicBezTo>
                <a:cubicBezTo>
                  <a:pt x="144" y="237"/>
                  <a:pt x="146" y="240"/>
                  <a:pt x="146" y="244"/>
                </a:cubicBezTo>
                <a:cubicBezTo>
                  <a:pt x="146" y="248"/>
                  <a:pt x="143" y="252"/>
                  <a:pt x="138" y="252"/>
                </a:cubicBezTo>
                <a:cubicBezTo>
                  <a:pt x="134" y="252"/>
                  <a:pt x="130" y="248"/>
                  <a:pt x="130" y="244"/>
                </a:cubicBezTo>
                <a:cubicBezTo>
                  <a:pt x="130" y="240"/>
                  <a:pt x="133" y="237"/>
                  <a:pt x="136" y="236"/>
                </a:cubicBezTo>
                <a:cubicBezTo>
                  <a:pt x="136" y="102"/>
                  <a:pt x="136" y="102"/>
                  <a:pt x="136" y="102"/>
                </a:cubicBezTo>
                <a:cubicBezTo>
                  <a:pt x="130" y="104"/>
                  <a:pt x="124" y="105"/>
                  <a:pt x="118" y="105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38" y="105"/>
                  <a:pt x="0" y="67"/>
                  <a:pt x="0" y="21"/>
                </a:cubicBezTo>
                <a:cubicBezTo>
                  <a:pt x="0" y="0"/>
                  <a:pt x="0" y="0"/>
                  <a:pt x="0" y="0"/>
                </a:cubicBezTo>
                <a:lnTo>
                  <a:pt x="4" y="0"/>
                </a:ln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64"/>
          <p:cNvSpPr>
            <a:spLocks/>
          </p:cNvSpPr>
          <p:nvPr/>
        </p:nvSpPr>
        <p:spPr bwMode="auto">
          <a:xfrm>
            <a:off x="9588016" y="2231374"/>
            <a:ext cx="227465" cy="228942"/>
          </a:xfrm>
          <a:custGeom>
            <a:avLst/>
            <a:gdLst/>
            <a:ahLst/>
            <a:cxnLst>
              <a:cxn ang="0">
                <a:pos x="24" y="13"/>
              </a:cxn>
              <a:cxn ang="0">
                <a:pos x="14" y="13"/>
              </a:cxn>
              <a:cxn ang="0">
                <a:pos x="14" y="24"/>
              </a:cxn>
              <a:cxn ang="0">
                <a:pos x="12" y="25"/>
              </a:cxn>
              <a:cxn ang="0">
                <a:pos x="11" y="24"/>
              </a:cxn>
              <a:cxn ang="0">
                <a:pos x="11" y="13"/>
              </a:cxn>
              <a:cxn ang="0">
                <a:pos x="1" y="13"/>
              </a:cxn>
              <a:cxn ang="0">
                <a:pos x="0" y="12"/>
              </a:cxn>
              <a:cxn ang="0">
                <a:pos x="1" y="11"/>
              </a:cxn>
              <a:cxn ang="0">
                <a:pos x="11" y="11"/>
              </a:cxn>
              <a:cxn ang="0">
                <a:pos x="11" y="1"/>
              </a:cxn>
              <a:cxn ang="0">
                <a:pos x="12" y="0"/>
              </a:cxn>
              <a:cxn ang="0">
                <a:pos x="14" y="1"/>
              </a:cxn>
              <a:cxn ang="0">
                <a:pos x="14" y="11"/>
              </a:cxn>
              <a:cxn ang="0">
                <a:pos x="24" y="11"/>
              </a:cxn>
              <a:cxn ang="0">
                <a:pos x="25" y="12"/>
              </a:cxn>
              <a:cxn ang="0">
                <a:pos x="24" y="13"/>
              </a:cxn>
            </a:cxnLst>
            <a:rect l="0" t="0" r="r" b="b"/>
            <a:pathLst>
              <a:path w="25" h="25">
                <a:moveTo>
                  <a:pt x="2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2" y="25"/>
                </a:cubicBezTo>
                <a:cubicBezTo>
                  <a:pt x="12" y="25"/>
                  <a:pt x="11" y="25"/>
                  <a:pt x="11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2"/>
                  <a:pt x="0" y="11"/>
                  <a:pt x="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5" y="11"/>
                  <a:pt x="25" y="12"/>
                  <a:pt x="25" y="12"/>
                </a:cubicBezTo>
                <a:cubicBezTo>
                  <a:pt x="25" y="13"/>
                  <a:pt x="25" y="13"/>
                  <a:pt x="24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5"/>
          <p:cNvSpPr>
            <a:spLocks/>
          </p:cNvSpPr>
          <p:nvPr/>
        </p:nvSpPr>
        <p:spPr bwMode="auto">
          <a:xfrm>
            <a:off x="6972175" y="1512055"/>
            <a:ext cx="236327" cy="236327"/>
          </a:xfrm>
          <a:custGeom>
            <a:avLst/>
            <a:gdLst/>
            <a:ahLst/>
            <a:cxnLst>
              <a:cxn ang="0">
                <a:pos x="25" y="14"/>
              </a:cxn>
              <a:cxn ang="0">
                <a:pos x="14" y="14"/>
              </a:cxn>
              <a:cxn ang="0">
                <a:pos x="14" y="25"/>
              </a:cxn>
              <a:cxn ang="0">
                <a:pos x="13" y="26"/>
              </a:cxn>
              <a:cxn ang="0">
                <a:pos x="12" y="25"/>
              </a:cxn>
              <a:cxn ang="0">
                <a:pos x="12" y="14"/>
              </a:cxn>
              <a:cxn ang="0">
                <a:pos x="1" y="14"/>
              </a:cxn>
              <a:cxn ang="0">
                <a:pos x="0" y="13"/>
              </a:cxn>
              <a:cxn ang="0">
                <a:pos x="1" y="12"/>
              </a:cxn>
              <a:cxn ang="0">
                <a:pos x="12" y="12"/>
              </a:cxn>
              <a:cxn ang="0">
                <a:pos x="12" y="1"/>
              </a:cxn>
              <a:cxn ang="0">
                <a:pos x="13" y="0"/>
              </a:cxn>
              <a:cxn ang="0">
                <a:pos x="14" y="1"/>
              </a:cxn>
              <a:cxn ang="0">
                <a:pos x="14" y="12"/>
              </a:cxn>
              <a:cxn ang="0">
                <a:pos x="25" y="12"/>
              </a:cxn>
              <a:cxn ang="0">
                <a:pos x="26" y="13"/>
              </a:cxn>
              <a:cxn ang="0">
                <a:pos x="25" y="14"/>
              </a:cxn>
            </a:cxnLst>
            <a:rect l="0" t="0" r="r" b="b"/>
            <a:pathLst>
              <a:path w="26" h="26">
                <a:moveTo>
                  <a:pt x="25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6"/>
                  <a:pt x="13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2" y="14"/>
                  <a:pt x="12" y="14"/>
                  <a:pt x="12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0" y="14"/>
                  <a:pt x="0" y="13"/>
                </a:cubicBezTo>
                <a:cubicBezTo>
                  <a:pt x="0" y="12"/>
                  <a:pt x="1" y="12"/>
                  <a:pt x="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2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12"/>
                  <a:pt x="14" y="12"/>
                  <a:pt x="1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3"/>
                </a:cubicBezTo>
                <a:cubicBezTo>
                  <a:pt x="26" y="14"/>
                  <a:pt x="25" y="14"/>
                  <a:pt x="25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6"/>
          <p:cNvSpPr>
            <a:spLocks/>
          </p:cNvSpPr>
          <p:nvPr/>
        </p:nvSpPr>
        <p:spPr bwMode="auto">
          <a:xfrm>
            <a:off x="6371018" y="3736480"/>
            <a:ext cx="236327" cy="236327"/>
          </a:xfrm>
          <a:custGeom>
            <a:avLst/>
            <a:gdLst/>
            <a:ahLst/>
            <a:cxnLst>
              <a:cxn ang="0">
                <a:pos x="25" y="14"/>
              </a:cxn>
              <a:cxn ang="0">
                <a:pos x="14" y="14"/>
              </a:cxn>
              <a:cxn ang="0">
                <a:pos x="14" y="25"/>
              </a:cxn>
              <a:cxn ang="0">
                <a:pos x="13" y="26"/>
              </a:cxn>
              <a:cxn ang="0">
                <a:pos x="12" y="25"/>
              </a:cxn>
              <a:cxn ang="0">
                <a:pos x="12" y="14"/>
              </a:cxn>
              <a:cxn ang="0">
                <a:pos x="1" y="14"/>
              </a:cxn>
              <a:cxn ang="0">
                <a:pos x="0" y="13"/>
              </a:cxn>
              <a:cxn ang="0">
                <a:pos x="1" y="12"/>
              </a:cxn>
              <a:cxn ang="0">
                <a:pos x="12" y="12"/>
              </a:cxn>
              <a:cxn ang="0">
                <a:pos x="12" y="1"/>
              </a:cxn>
              <a:cxn ang="0">
                <a:pos x="13" y="0"/>
              </a:cxn>
              <a:cxn ang="0">
                <a:pos x="14" y="1"/>
              </a:cxn>
              <a:cxn ang="0">
                <a:pos x="14" y="12"/>
              </a:cxn>
              <a:cxn ang="0">
                <a:pos x="25" y="12"/>
              </a:cxn>
              <a:cxn ang="0">
                <a:pos x="26" y="13"/>
              </a:cxn>
              <a:cxn ang="0">
                <a:pos x="25" y="14"/>
              </a:cxn>
            </a:cxnLst>
            <a:rect l="0" t="0" r="r" b="b"/>
            <a:pathLst>
              <a:path w="26" h="26">
                <a:moveTo>
                  <a:pt x="25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6"/>
                  <a:pt x="13" y="26"/>
                </a:cubicBezTo>
                <a:cubicBezTo>
                  <a:pt x="13" y="26"/>
                  <a:pt x="12" y="25"/>
                  <a:pt x="12" y="25"/>
                </a:cubicBezTo>
                <a:cubicBezTo>
                  <a:pt x="12" y="14"/>
                  <a:pt x="12" y="14"/>
                  <a:pt x="12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0" y="14"/>
                  <a:pt x="0" y="13"/>
                </a:cubicBezTo>
                <a:cubicBezTo>
                  <a:pt x="0" y="12"/>
                  <a:pt x="1" y="12"/>
                  <a:pt x="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12"/>
                  <a:pt x="14" y="12"/>
                  <a:pt x="1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3"/>
                </a:cubicBezTo>
                <a:cubicBezTo>
                  <a:pt x="26" y="14"/>
                  <a:pt x="25" y="14"/>
                  <a:pt x="25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67"/>
          <p:cNvSpPr>
            <a:spLocks/>
          </p:cNvSpPr>
          <p:nvPr/>
        </p:nvSpPr>
        <p:spPr bwMode="auto">
          <a:xfrm>
            <a:off x="7846584" y="4711328"/>
            <a:ext cx="227465" cy="237804"/>
          </a:xfrm>
          <a:custGeom>
            <a:avLst/>
            <a:gdLst/>
            <a:ahLst/>
            <a:cxnLst>
              <a:cxn ang="0">
                <a:pos x="24" y="14"/>
              </a:cxn>
              <a:cxn ang="0">
                <a:pos x="14" y="14"/>
              </a:cxn>
              <a:cxn ang="0">
                <a:pos x="14" y="25"/>
              </a:cxn>
              <a:cxn ang="0">
                <a:pos x="13" y="26"/>
              </a:cxn>
              <a:cxn ang="0">
                <a:pos x="11" y="25"/>
              </a:cxn>
              <a:cxn ang="0">
                <a:pos x="11" y="14"/>
              </a:cxn>
              <a:cxn ang="0">
                <a:pos x="1" y="14"/>
              </a:cxn>
              <a:cxn ang="0">
                <a:pos x="0" y="13"/>
              </a:cxn>
              <a:cxn ang="0">
                <a:pos x="1" y="12"/>
              </a:cxn>
              <a:cxn ang="0">
                <a:pos x="11" y="12"/>
              </a:cxn>
              <a:cxn ang="0">
                <a:pos x="11" y="2"/>
              </a:cxn>
              <a:cxn ang="0">
                <a:pos x="13" y="0"/>
              </a:cxn>
              <a:cxn ang="0">
                <a:pos x="14" y="2"/>
              </a:cxn>
              <a:cxn ang="0">
                <a:pos x="14" y="12"/>
              </a:cxn>
              <a:cxn ang="0">
                <a:pos x="24" y="12"/>
              </a:cxn>
              <a:cxn ang="0">
                <a:pos x="25" y="13"/>
              </a:cxn>
              <a:cxn ang="0">
                <a:pos x="24" y="14"/>
              </a:cxn>
            </a:cxnLst>
            <a:rect l="0" t="0" r="r" b="b"/>
            <a:pathLst>
              <a:path w="25" h="26">
                <a:moveTo>
                  <a:pt x="24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6"/>
                  <a:pt x="13" y="26"/>
                  <a:pt x="13" y="26"/>
                </a:cubicBezTo>
                <a:cubicBezTo>
                  <a:pt x="12" y="26"/>
                  <a:pt x="11" y="26"/>
                  <a:pt x="11" y="25"/>
                </a:cubicBezTo>
                <a:cubicBezTo>
                  <a:pt x="11" y="14"/>
                  <a:pt x="11" y="14"/>
                  <a:pt x="1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3"/>
                  <a:pt x="0" y="12"/>
                  <a:pt x="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2" y="0"/>
                  <a:pt x="13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12"/>
                  <a:pt x="14" y="12"/>
                  <a:pt x="1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3"/>
                  <a:pt x="25" y="13"/>
                </a:cubicBezTo>
                <a:cubicBezTo>
                  <a:pt x="25" y="14"/>
                  <a:pt x="25" y="14"/>
                  <a:pt x="2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68"/>
          <p:cNvSpPr>
            <a:spLocks/>
          </p:cNvSpPr>
          <p:nvPr/>
        </p:nvSpPr>
        <p:spPr bwMode="auto">
          <a:xfrm>
            <a:off x="8082911" y="3581390"/>
            <a:ext cx="228942" cy="236327"/>
          </a:xfrm>
          <a:custGeom>
            <a:avLst/>
            <a:gdLst/>
            <a:ahLst/>
            <a:cxnLst>
              <a:cxn ang="0">
                <a:pos x="24" y="14"/>
              </a:cxn>
              <a:cxn ang="0">
                <a:pos x="14" y="14"/>
              </a:cxn>
              <a:cxn ang="0">
                <a:pos x="14" y="25"/>
              </a:cxn>
              <a:cxn ang="0">
                <a:pos x="13" y="26"/>
              </a:cxn>
              <a:cxn ang="0">
                <a:pos x="12" y="25"/>
              </a:cxn>
              <a:cxn ang="0">
                <a:pos x="12" y="14"/>
              </a:cxn>
              <a:cxn ang="0">
                <a:pos x="1" y="14"/>
              </a:cxn>
              <a:cxn ang="0">
                <a:pos x="0" y="13"/>
              </a:cxn>
              <a:cxn ang="0">
                <a:pos x="1" y="12"/>
              </a:cxn>
              <a:cxn ang="0">
                <a:pos x="12" y="12"/>
              </a:cxn>
              <a:cxn ang="0">
                <a:pos x="12" y="1"/>
              </a:cxn>
              <a:cxn ang="0">
                <a:pos x="13" y="0"/>
              </a:cxn>
              <a:cxn ang="0">
                <a:pos x="14" y="1"/>
              </a:cxn>
              <a:cxn ang="0">
                <a:pos x="14" y="12"/>
              </a:cxn>
              <a:cxn ang="0">
                <a:pos x="24" y="12"/>
              </a:cxn>
              <a:cxn ang="0">
                <a:pos x="25" y="13"/>
              </a:cxn>
              <a:cxn ang="0">
                <a:pos x="24" y="14"/>
              </a:cxn>
            </a:cxnLst>
            <a:rect l="0" t="0" r="r" b="b"/>
            <a:pathLst>
              <a:path w="25" h="26">
                <a:moveTo>
                  <a:pt x="24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3" y="26"/>
                  <a:pt x="13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2" y="14"/>
                  <a:pt x="12" y="14"/>
                  <a:pt x="12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2" y="0"/>
                  <a:pt x="13" y="0"/>
                </a:cubicBezTo>
                <a:cubicBezTo>
                  <a:pt x="13" y="0"/>
                  <a:pt x="14" y="1"/>
                  <a:pt x="14" y="1"/>
                </a:cubicBezTo>
                <a:cubicBezTo>
                  <a:pt x="14" y="12"/>
                  <a:pt x="14" y="12"/>
                  <a:pt x="1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3"/>
                </a:cubicBezTo>
                <a:cubicBezTo>
                  <a:pt x="25" y="14"/>
                  <a:pt x="25" y="14"/>
                  <a:pt x="24" y="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9"/>
          <p:cNvSpPr>
            <a:spLocks/>
          </p:cNvSpPr>
          <p:nvPr/>
        </p:nvSpPr>
        <p:spPr bwMode="auto">
          <a:xfrm>
            <a:off x="10836118" y="1803032"/>
            <a:ext cx="592294" cy="1577481"/>
          </a:xfrm>
          <a:custGeom>
            <a:avLst/>
            <a:gdLst/>
            <a:ahLst/>
            <a:cxnLst>
              <a:cxn ang="0">
                <a:pos x="12" y="173"/>
              </a:cxn>
              <a:cxn ang="0">
                <a:pos x="65" y="85"/>
              </a:cxn>
              <a:cxn ang="0">
                <a:pos x="0" y="0"/>
              </a:cxn>
              <a:cxn ang="0">
                <a:pos x="0" y="4"/>
              </a:cxn>
              <a:cxn ang="0">
                <a:pos x="61" y="85"/>
              </a:cxn>
              <a:cxn ang="0">
                <a:pos x="11" y="169"/>
              </a:cxn>
              <a:cxn ang="0">
                <a:pos x="12" y="173"/>
              </a:cxn>
            </a:cxnLst>
            <a:rect l="0" t="0" r="r" b="b"/>
            <a:pathLst>
              <a:path w="65" h="173">
                <a:moveTo>
                  <a:pt x="12" y="173"/>
                </a:moveTo>
                <a:cubicBezTo>
                  <a:pt x="12" y="173"/>
                  <a:pt x="65" y="164"/>
                  <a:pt x="65" y="85"/>
                </a:cubicBezTo>
                <a:cubicBezTo>
                  <a:pt x="65" y="5"/>
                  <a:pt x="1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2" y="4"/>
                  <a:pt x="61" y="9"/>
                  <a:pt x="61" y="85"/>
                </a:cubicBezTo>
                <a:cubicBezTo>
                  <a:pt x="61" y="160"/>
                  <a:pt x="13" y="168"/>
                  <a:pt x="11" y="169"/>
                </a:cubicBezTo>
                <a:lnTo>
                  <a:pt x="12" y="173"/>
                </a:ln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0"/>
          <p:cNvSpPr>
            <a:spLocks/>
          </p:cNvSpPr>
          <p:nvPr/>
        </p:nvSpPr>
        <p:spPr bwMode="auto">
          <a:xfrm>
            <a:off x="6124352" y="3426301"/>
            <a:ext cx="3809293" cy="2333726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46" y="93"/>
              </a:cxn>
              <a:cxn ang="0">
                <a:pos x="157" y="93"/>
              </a:cxn>
              <a:cxn ang="0">
                <a:pos x="157" y="95"/>
              </a:cxn>
              <a:cxn ang="0">
                <a:pos x="183" y="121"/>
              </a:cxn>
              <a:cxn ang="0">
                <a:pos x="274" y="121"/>
              </a:cxn>
              <a:cxn ang="0">
                <a:pos x="257" y="150"/>
              </a:cxn>
              <a:cxn ang="0">
                <a:pos x="257" y="240"/>
              </a:cxn>
              <a:cxn ang="0">
                <a:pos x="251" y="248"/>
              </a:cxn>
              <a:cxn ang="0">
                <a:pos x="259" y="256"/>
              </a:cxn>
              <a:cxn ang="0">
                <a:pos x="267" y="248"/>
              </a:cxn>
              <a:cxn ang="0">
                <a:pos x="261" y="240"/>
              </a:cxn>
              <a:cxn ang="0">
                <a:pos x="261" y="150"/>
              </a:cxn>
              <a:cxn ang="0">
                <a:pos x="269" y="130"/>
              </a:cxn>
              <a:cxn ang="0">
                <a:pos x="290" y="121"/>
              </a:cxn>
              <a:cxn ang="0">
                <a:pos x="374" y="121"/>
              </a:cxn>
              <a:cxn ang="0">
                <a:pos x="405" y="108"/>
              </a:cxn>
              <a:cxn ang="0">
                <a:pos x="418" y="77"/>
              </a:cxn>
              <a:cxn ang="0">
                <a:pos x="374" y="33"/>
              </a:cxn>
              <a:cxn ang="0">
                <a:pos x="323" y="33"/>
              </a:cxn>
              <a:cxn ang="0">
                <a:pos x="323" y="37"/>
              </a:cxn>
              <a:cxn ang="0">
                <a:pos x="374" y="37"/>
              </a:cxn>
              <a:cxn ang="0">
                <a:pos x="414" y="77"/>
              </a:cxn>
              <a:cxn ang="0">
                <a:pos x="403" y="105"/>
              </a:cxn>
              <a:cxn ang="0">
                <a:pos x="374" y="117"/>
              </a:cxn>
              <a:cxn ang="0">
                <a:pos x="183" y="117"/>
              </a:cxn>
              <a:cxn ang="0">
                <a:pos x="161" y="95"/>
              </a:cxn>
              <a:cxn ang="0">
                <a:pos x="161" y="89"/>
              </a:cxn>
              <a:cxn ang="0">
                <a:pos x="46" y="89"/>
              </a:cxn>
              <a:cxn ang="0">
                <a:pos x="4" y="46"/>
              </a:cxn>
              <a:cxn ang="0">
                <a:pos x="11" y="23"/>
              </a:cxn>
              <a:cxn ang="0">
                <a:pos x="12" y="22"/>
              </a:cxn>
              <a:cxn ang="0">
                <a:pos x="16" y="17"/>
              </a:cxn>
              <a:cxn ang="0">
                <a:pos x="46" y="4"/>
              </a:cxn>
              <a:cxn ang="0">
                <a:pos x="68" y="4"/>
              </a:cxn>
              <a:cxn ang="0">
                <a:pos x="68" y="9"/>
              </a:cxn>
              <a:cxn ang="0">
                <a:pos x="71" y="24"/>
              </a:cxn>
              <a:cxn ang="0">
                <a:pos x="106" y="48"/>
              </a:cxn>
              <a:cxn ang="0">
                <a:pos x="156" y="48"/>
              </a:cxn>
              <a:cxn ang="0">
                <a:pos x="152" y="44"/>
              </a:cxn>
              <a:cxn ang="0">
                <a:pos x="106" y="44"/>
              </a:cxn>
              <a:cxn ang="0">
                <a:pos x="74" y="22"/>
              </a:cxn>
              <a:cxn ang="0">
                <a:pos x="72" y="9"/>
              </a:cxn>
              <a:cxn ang="0">
                <a:pos x="72" y="0"/>
              </a:cxn>
              <a:cxn ang="0">
                <a:pos x="46" y="0"/>
              </a:cxn>
              <a:cxn ang="0">
                <a:pos x="14" y="14"/>
              </a:cxn>
              <a:cxn ang="0">
                <a:pos x="10" y="18"/>
              </a:cxn>
              <a:cxn ang="0">
                <a:pos x="9" y="19"/>
              </a:cxn>
              <a:cxn ang="0">
                <a:pos x="9" y="19"/>
              </a:cxn>
              <a:cxn ang="0">
                <a:pos x="7" y="21"/>
              </a:cxn>
              <a:cxn ang="0">
                <a:pos x="0" y="46"/>
              </a:cxn>
            </a:cxnLst>
            <a:rect l="0" t="0" r="r" b="b"/>
            <a:pathLst>
              <a:path w="418" h="256">
                <a:moveTo>
                  <a:pt x="0" y="46"/>
                </a:moveTo>
                <a:cubicBezTo>
                  <a:pt x="0" y="72"/>
                  <a:pt x="21" y="93"/>
                  <a:pt x="46" y="93"/>
                </a:cubicBezTo>
                <a:cubicBezTo>
                  <a:pt x="157" y="93"/>
                  <a:pt x="157" y="93"/>
                  <a:pt x="157" y="93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57" y="109"/>
                  <a:pt x="169" y="121"/>
                  <a:pt x="183" y="121"/>
                </a:cubicBezTo>
                <a:cubicBezTo>
                  <a:pt x="274" y="121"/>
                  <a:pt x="274" y="121"/>
                  <a:pt x="274" y="121"/>
                </a:cubicBezTo>
                <a:cubicBezTo>
                  <a:pt x="264" y="127"/>
                  <a:pt x="257" y="137"/>
                  <a:pt x="257" y="150"/>
                </a:cubicBezTo>
                <a:cubicBezTo>
                  <a:pt x="257" y="240"/>
                  <a:pt x="257" y="240"/>
                  <a:pt x="257" y="240"/>
                </a:cubicBezTo>
                <a:cubicBezTo>
                  <a:pt x="253" y="241"/>
                  <a:pt x="251" y="244"/>
                  <a:pt x="251" y="248"/>
                </a:cubicBezTo>
                <a:cubicBezTo>
                  <a:pt x="251" y="252"/>
                  <a:pt x="254" y="256"/>
                  <a:pt x="259" y="256"/>
                </a:cubicBezTo>
                <a:cubicBezTo>
                  <a:pt x="263" y="256"/>
                  <a:pt x="267" y="252"/>
                  <a:pt x="267" y="248"/>
                </a:cubicBezTo>
                <a:cubicBezTo>
                  <a:pt x="267" y="244"/>
                  <a:pt x="264" y="241"/>
                  <a:pt x="261" y="240"/>
                </a:cubicBezTo>
                <a:cubicBezTo>
                  <a:pt x="261" y="150"/>
                  <a:pt x="261" y="150"/>
                  <a:pt x="261" y="150"/>
                </a:cubicBezTo>
                <a:cubicBezTo>
                  <a:pt x="261" y="142"/>
                  <a:pt x="264" y="135"/>
                  <a:pt x="269" y="130"/>
                </a:cubicBezTo>
                <a:cubicBezTo>
                  <a:pt x="275" y="124"/>
                  <a:pt x="282" y="121"/>
                  <a:pt x="290" y="121"/>
                </a:cubicBezTo>
                <a:cubicBezTo>
                  <a:pt x="374" y="121"/>
                  <a:pt x="374" y="121"/>
                  <a:pt x="374" y="121"/>
                </a:cubicBezTo>
                <a:cubicBezTo>
                  <a:pt x="386" y="121"/>
                  <a:pt x="397" y="117"/>
                  <a:pt x="405" y="108"/>
                </a:cubicBezTo>
                <a:cubicBezTo>
                  <a:pt x="414" y="100"/>
                  <a:pt x="418" y="89"/>
                  <a:pt x="418" y="77"/>
                </a:cubicBezTo>
                <a:cubicBezTo>
                  <a:pt x="418" y="53"/>
                  <a:pt x="399" y="33"/>
                  <a:pt x="374" y="33"/>
                </a:cubicBezTo>
                <a:cubicBezTo>
                  <a:pt x="323" y="33"/>
                  <a:pt x="323" y="33"/>
                  <a:pt x="323" y="33"/>
                </a:cubicBezTo>
                <a:cubicBezTo>
                  <a:pt x="323" y="37"/>
                  <a:pt x="323" y="37"/>
                  <a:pt x="323" y="37"/>
                </a:cubicBezTo>
                <a:cubicBezTo>
                  <a:pt x="374" y="37"/>
                  <a:pt x="374" y="37"/>
                  <a:pt x="374" y="37"/>
                </a:cubicBezTo>
                <a:cubicBezTo>
                  <a:pt x="396" y="37"/>
                  <a:pt x="414" y="55"/>
                  <a:pt x="414" y="77"/>
                </a:cubicBezTo>
                <a:cubicBezTo>
                  <a:pt x="414" y="88"/>
                  <a:pt x="410" y="98"/>
                  <a:pt x="403" y="105"/>
                </a:cubicBezTo>
                <a:cubicBezTo>
                  <a:pt x="395" y="113"/>
                  <a:pt x="385" y="117"/>
                  <a:pt x="374" y="117"/>
                </a:cubicBezTo>
                <a:cubicBezTo>
                  <a:pt x="183" y="117"/>
                  <a:pt x="183" y="117"/>
                  <a:pt x="183" y="117"/>
                </a:cubicBezTo>
                <a:cubicBezTo>
                  <a:pt x="171" y="117"/>
                  <a:pt x="161" y="107"/>
                  <a:pt x="161" y="95"/>
                </a:cubicBezTo>
                <a:cubicBezTo>
                  <a:pt x="161" y="89"/>
                  <a:pt x="161" y="89"/>
                  <a:pt x="161" y="89"/>
                </a:cubicBezTo>
                <a:cubicBezTo>
                  <a:pt x="46" y="89"/>
                  <a:pt x="46" y="89"/>
                  <a:pt x="46" y="89"/>
                </a:cubicBezTo>
                <a:cubicBezTo>
                  <a:pt x="23" y="89"/>
                  <a:pt x="4" y="70"/>
                  <a:pt x="4" y="46"/>
                </a:cubicBezTo>
                <a:cubicBezTo>
                  <a:pt x="4" y="38"/>
                  <a:pt x="7" y="30"/>
                  <a:pt x="11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3" y="20"/>
                  <a:pt x="15" y="18"/>
                  <a:pt x="16" y="17"/>
                </a:cubicBezTo>
                <a:cubicBezTo>
                  <a:pt x="24" y="9"/>
                  <a:pt x="35" y="4"/>
                  <a:pt x="46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14"/>
                  <a:pt x="69" y="19"/>
                  <a:pt x="71" y="24"/>
                </a:cubicBezTo>
                <a:cubicBezTo>
                  <a:pt x="77" y="38"/>
                  <a:pt x="91" y="48"/>
                  <a:pt x="106" y="48"/>
                </a:cubicBezTo>
                <a:cubicBezTo>
                  <a:pt x="156" y="48"/>
                  <a:pt x="156" y="48"/>
                  <a:pt x="156" y="48"/>
                </a:cubicBezTo>
                <a:cubicBezTo>
                  <a:pt x="155" y="46"/>
                  <a:pt x="153" y="45"/>
                  <a:pt x="152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92" y="44"/>
                  <a:pt x="80" y="35"/>
                  <a:pt x="74" y="22"/>
                </a:cubicBezTo>
                <a:cubicBezTo>
                  <a:pt x="73" y="18"/>
                  <a:pt x="72" y="13"/>
                  <a:pt x="72" y="9"/>
                </a:cubicBezTo>
                <a:cubicBezTo>
                  <a:pt x="72" y="0"/>
                  <a:pt x="72" y="0"/>
                  <a:pt x="7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4" y="0"/>
                  <a:pt x="22" y="5"/>
                  <a:pt x="14" y="14"/>
                </a:cubicBezTo>
                <a:cubicBezTo>
                  <a:pt x="12" y="15"/>
                  <a:pt x="11" y="17"/>
                  <a:pt x="10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20"/>
                  <a:pt x="8" y="21"/>
                  <a:pt x="7" y="21"/>
                </a:cubicBezTo>
                <a:cubicBezTo>
                  <a:pt x="3" y="29"/>
                  <a:pt x="0" y="37"/>
                  <a:pt x="0" y="46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71"/>
          <p:cNvSpPr>
            <a:spLocks/>
          </p:cNvSpPr>
          <p:nvPr/>
        </p:nvSpPr>
        <p:spPr bwMode="auto">
          <a:xfrm>
            <a:off x="7509818" y="3828057"/>
            <a:ext cx="45789" cy="3544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" y="4"/>
              </a:cxn>
              <a:cxn ang="0">
                <a:pos x="5" y="4"/>
              </a:cxn>
              <a:cxn ang="0">
                <a:pos x="5" y="0"/>
              </a:cxn>
              <a:cxn ang="0">
                <a:pos x="0" y="0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1" y="1"/>
                  <a:pt x="3" y="2"/>
                  <a:pt x="4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0"/>
                  <a:pt x="5" y="0"/>
                  <a:pt x="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DF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72"/>
          <p:cNvSpPr>
            <a:spLocks/>
          </p:cNvSpPr>
          <p:nvPr/>
        </p:nvSpPr>
        <p:spPr bwMode="auto">
          <a:xfrm>
            <a:off x="7992811" y="1466266"/>
            <a:ext cx="2961470" cy="2351451"/>
          </a:xfrm>
          <a:custGeom>
            <a:avLst/>
            <a:gdLst/>
            <a:ahLst/>
            <a:cxnLst>
              <a:cxn ang="0">
                <a:pos x="6" y="197"/>
              </a:cxn>
              <a:cxn ang="0">
                <a:pos x="40" y="170"/>
              </a:cxn>
              <a:cxn ang="0">
                <a:pos x="124" y="170"/>
              </a:cxn>
              <a:cxn ang="0">
                <a:pos x="165" y="211"/>
              </a:cxn>
              <a:cxn ang="0">
                <a:pos x="142" y="248"/>
              </a:cxn>
              <a:cxn ang="0">
                <a:pos x="281" y="248"/>
              </a:cxn>
              <a:cxn ang="0">
                <a:pos x="321" y="208"/>
              </a:cxn>
              <a:cxn ang="0">
                <a:pos x="281" y="167"/>
              </a:cxn>
              <a:cxn ang="0">
                <a:pos x="222" y="167"/>
              </a:cxn>
              <a:cxn ang="0">
                <a:pos x="222" y="167"/>
              </a:cxn>
              <a:cxn ang="0">
                <a:pos x="221" y="167"/>
              </a:cxn>
              <a:cxn ang="0">
                <a:pos x="137" y="84"/>
              </a:cxn>
              <a:cxn ang="0">
                <a:pos x="221" y="0"/>
              </a:cxn>
              <a:cxn ang="0">
                <a:pos x="275" y="0"/>
              </a:cxn>
              <a:cxn ang="0">
                <a:pos x="314" y="39"/>
              </a:cxn>
              <a:cxn ang="0">
                <a:pos x="275" y="77"/>
              </a:cxn>
              <a:cxn ang="0">
                <a:pos x="231" y="77"/>
              </a:cxn>
              <a:cxn ang="0">
                <a:pos x="223" y="84"/>
              </a:cxn>
              <a:cxn ang="0">
                <a:pos x="214" y="75"/>
              </a:cxn>
              <a:cxn ang="0">
                <a:pos x="223" y="67"/>
              </a:cxn>
              <a:cxn ang="0">
                <a:pos x="231" y="73"/>
              </a:cxn>
              <a:cxn ang="0">
                <a:pos x="275" y="73"/>
              </a:cxn>
              <a:cxn ang="0">
                <a:pos x="310" y="39"/>
              </a:cxn>
              <a:cxn ang="0">
                <a:pos x="275" y="4"/>
              </a:cxn>
              <a:cxn ang="0">
                <a:pos x="221" y="4"/>
              </a:cxn>
              <a:cxn ang="0">
                <a:pos x="141" y="84"/>
              </a:cxn>
              <a:cxn ang="0">
                <a:pos x="221" y="163"/>
              </a:cxn>
              <a:cxn ang="0">
                <a:pos x="246" y="163"/>
              </a:cxn>
              <a:cxn ang="0">
                <a:pos x="246" y="163"/>
              </a:cxn>
              <a:cxn ang="0">
                <a:pos x="281" y="163"/>
              </a:cxn>
              <a:cxn ang="0">
                <a:pos x="325" y="208"/>
              </a:cxn>
              <a:cxn ang="0">
                <a:pos x="281" y="252"/>
              </a:cxn>
              <a:cxn ang="0">
                <a:pos x="125" y="252"/>
              </a:cxn>
              <a:cxn ang="0">
                <a:pos x="124" y="252"/>
              </a:cxn>
              <a:cxn ang="0">
                <a:pos x="93" y="252"/>
              </a:cxn>
              <a:cxn ang="0">
                <a:pos x="85" y="258"/>
              </a:cxn>
              <a:cxn ang="0">
                <a:pos x="77" y="250"/>
              </a:cxn>
              <a:cxn ang="0">
                <a:pos x="85" y="242"/>
              </a:cxn>
              <a:cxn ang="0">
                <a:pos x="93" y="248"/>
              </a:cxn>
              <a:cxn ang="0">
                <a:pos x="109" y="248"/>
              </a:cxn>
              <a:cxn ang="0">
                <a:pos x="109" y="248"/>
              </a:cxn>
              <a:cxn ang="0">
                <a:pos x="125" y="248"/>
              </a:cxn>
              <a:cxn ang="0">
                <a:pos x="161" y="211"/>
              </a:cxn>
              <a:cxn ang="0">
                <a:pos x="124" y="174"/>
              </a:cxn>
              <a:cxn ang="0">
                <a:pos x="40" y="174"/>
              </a:cxn>
              <a:cxn ang="0">
                <a:pos x="10" y="198"/>
              </a:cxn>
              <a:cxn ang="0">
                <a:pos x="15" y="205"/>
              </a:cxn>
              <a:cxn ang="0">
                <a:pos x="7" y="213"/>
              </a:cxn>
              <a:cxn ang="0">
                <a:pos x="0" y="205"/>
              </a:cxn>
              <a:cxn ang="0">
                <a:pos x="6" y="197"/>
              </a:cxn>
            </a:cxnLst>
            <a:rect l="0" t="0" r="r" b="b"/>
            <a:pathLst>
              <a:path w="325" h="258">
                <a:moveTo>
                  <a:pt x="6" y="197"/>
                </a:moveTo>
                <a:cubicBezTo>
                  <a:pt x="10" y="182"/>
                  <a:pt x="24" y="170"/>
                  <a:pt x="40" y="170"/>
                </a:cubicBezTo>
                <a:cubicBezTo>
                  <a:pt x="124" y="170"/>
                  <a:pt x="124" y="170"/>
                  <a:pt x="124" y="170"/>
                </a:cubicBezTo>
                <a:cubicBezTo>
                  <a:pt x="147" y="170"/>
                  <a:pt x="165" y="188"/>
                  <a:pt x="165" y="211"/>
                </a:cubicBezTo>
                <a:cubicBezTo>
                  <a:pt x="165" y="227"/>
                  <a:pt x="155" y="241"/>
                  <a:pt x="142" y="248"/>
                </a:cubicBezTo>
                <a:cubicBezTo>
                  <a:pt x="281" y="248"/>
                  <a:pt x="281" y="248"/>
                  <a:pt x="281" y="248"/>
                </a:cubicBezTo>
                <a:cubicBezTo>
                  <a:pt x="303" y="248"/>
                  <a:pt x="321" y="230"/>
                  <a:pt x="321" y="208"/>
                </a:cubicBezTo>
                <a:cubicBezTo>
                  <a:pt x="321" y="186"/>
                  <a:pt x="303" y="167"/>
                  <a:pt x="281" y="167"/>
                </a:cubicBezTo>
                <a:cubicBezTo>
                  <a:pt x="222" y="167"/>
                  <a:pt x="222" y="167"/>
                  <a:pt x="222" y="167"/>
                </a:cubicBezTo>
                <a:cubicBezTo>
                  <a:pt x="222" y="167"/>
                  <a:pt x="222" y="167"/>
                  <a:pt x="222" y="167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174" y="167"/>
                  <a:pt x="137" y="130"/>
                  <a:pt x="137" y="84"/>
                </a:cubicBezTo>
                <a:cubicBezTo>
                  <a:pt x="137" y="38"/>
                  <a:pt x="174" y="0"/>
                  <a:pt x="221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97" y="0"/>
                  <a:pt x="314" y="17"/>
                  <a:pt x="314" y="39"/>
                </a:cubicBezTo>
                <a:cubicBezTo>
                  <a:pt x="314" y="60"/>
                  <a:pt x="297" y="77"/>
                  <a:pt x="275" y="77"/>
                </a:cubicBezTo>
                <a:cubicBezTo>
                  <a:pt x="231" y="77"/>
                  <a:pt x="231" y="77"/>
                  <a:pt x="231" y="77"/>
                </a:cubicBezTo>
                <a:cubicBezTo>
                  <a:pt x="230" y="81"/>
                  <a:pt x="227" y="84"/>
                  <a:pt x="223" y="84"/>
                </a:cubicBezTo>
                <a:cubicBezTo>
                  <a:pt x="218" y="84"/>
                  <a:pt x="214" y="80"/>
                  <a:pt x="214" y="75"/>
                </a:cubicBezTo>
                <a:cubicBezTo>
                  <a:pt x="214" y="71"/>
                  <a:pt x="218" y="67"/>
                  <a:pt x="223" y="67"/>
                </a:cubicBezTo>
                <a:cubicBezTo>
                  <a:pt x="226" y="67"/>
                  <a:pt x="230" y="70"/>
                  <a:pt x="231" y="73"/>
                </a:cubicBezTo>
                <a:cubicBezTo>
                  <a:pt x="275" y="73"/>
                  <a:pt x="275" y="73"/>
                  <a:pt x="275" y="73"/>
                </a:cubicBezTo>
                <a:cubicBezTo>
                  <a:pt x="294" y="73"/>
                  <a:pt x="310" y="58"/>
                  <a:pt x="310" y="39"/>
                </a:cubicBezTo>
                <a:cubicBezTo>
                  <a:pt x="310" y="20"/>
                  <a:pt x="294" y="4"/>
                  <a:pt x="275" y="4"/>
                </a:cubicBezTo>
                <a:cubicBezTo>
                  <a:pt x="221" y="4"/>
                  <a:pt x="221" y="4"/>
                  <a:pt x="221" y="4"/>
                </a:cubicBezTo>
                <a:cubicBezTo>
                  <a:pt x="177" y="4"/>
                  <a:pt x="141" y="40"/>
                  <a:pt x="141" y="84"/>
                </a:cubicBezTo>
                <a:cubicBezTo>
                  <a:pt x="141" y="128"/>
                  <a:pt x="177" y="163"/>
                  <a:pt x="221" y="163"/>
                </a:cubicBezTo>
                <a:cubicBezTo>
                  <a:pt x="246" y="163"/>
                  <a:pt x="246" y="163"/>
                  <a:pt x="246" y="163"/>
                </a:cubicBezTo>
                <a:cubicBezTo>
                  <a:pt x="246" y="163"/>
                  <a:pt x="246" y="163"/>
                  <a:pt x="246" y="163"/>
                </a:cubicBezTo>
                <a:cubicBezTo>
                  <a:pt x="281" y="163"/>
                  <a:pt x="281" y="163"/>
                  <a:pt x="281" y="163"/>
                </a:cubicBezTo>
                <a:cubicBezTo>
                  <a:pt x="306" y="163"/>
                  <a:pt x="325" y="183"/>
                  <a:pt x="325" y="208"/>
                </a:cubicBezTo>
                <a:cubicBezTo>
                  <a:pt x="325" y="232"/>
                  <a:pt x="306" y="252"/>
                  <a:pt x="281" y="252"/>
                </a:cubicBezTo>
                <a:cubicBezTo>
                  <a:pt x="125" y="252"/>
                  <a:pt x="125" y="252"/>
                  <a:pt x="125" y="252"/>
                </a:cubicBezTo>
                <a:cubicBezTo>
                  <a:pt x="124" y="252"/>
                  <a:pt x="124" y="252"/>
                  <a:pt x="124" y="252"/>
                </a:cubicBezTo>
                <a:cubicBezTo>
                  <a:pt x="93" y="252"/>
                  <a:pt x="93" y="252"/>
                  <a:pt x="93" y="252"/>
                </a:cubicBezTo>
                <a:cubicBezTo>
                  <a:pt x="92" y="255"/>
                  <a:pt x="89" y="258"/>
                  <a:pt x="85" y="258"/>
                </a:cubicBezTo>
                <a:cubicBezTo>
                  <a:pt x="81" y="258"/>
                  <a:pt x="77" y="254"/>
                  <a:pt x="77" y="250"/>
                </a:cubicBezTo>
                <a:cubicBezTo>
                  <a:pt x="77" y="245"/>
                  <a:pt x="81" y="242"/>
                  <a:pt x="85" y="242"/>
                </a:cubicBezTo>
                <a:cubicBezTo>
                  <a:pt x="89" y="242"/>
                  <a:pt x="92" y="244"/>
                  <a:pt x="93" y="248"/>
                </a:cubicBezTo>
                <a:cubicBezTo>
                  <a:pt x="109" y="248"/>
                  <a:pt x="109" y="248"/>
                  <a:pt x="109" y="248"/>
                </a:cubicBezTo>
                <a:cubicBezTo>
                  <a:pt x="109" y="248"/>
                  <a:pt x="109" y="248"/>
                  <a:pt x="109" y="248"/>
                </a:cubicBezTo>
                <a:cubicBezTo>
                  <a:pt x="125" y="248"/>
                  <a:pt x="125" y="248"/>
                  <a:pt x="125" y="248"/>
                </a:cubicBezTo>
                <a:cubicBezTo>
                  <a:pt x="145" y="247"/>
                  <a:pt x="161" y="231"/>
                  <a:pt x="161" y="211"/>
                </a:cubicBezTo>
                <a:cubicBezTo>
                  <a:pt x="161" y="191"/>
                  <a:pt x="144" y="174"/>
                  <a:pt x="124" y="174"/>
                </a:cubicBezTo>
                <a:cubicBezTo>
                  <a:pt x="40" y="174"/>
                  <a:pt x="40" y="174"/>
                  <a:pt x="40" y="174"/>
                </a:cubicBezTo>
                <a:cubicBezTo>
                  <a:pt x="26" y="174"/>
                  <a:pt x="13" y="184"/>
                  <a:pt x="10" y="198"/>
                </a:cubicBezTo>
                <a:cubicBezTo>
                  <a:pt x="13" y="199"/>
                  <a:pt x="15" y="202"/>
                  <a:pt x="15" y="205"/>
                </a:cubicBezTo>
                <a:cubicBezTo>
                  <a:pt x="15" y="209"/>
                  <a:pt x="11" y="213"/>
                  <a:pt x="7" y="213"/>
                </a:cubicBezTo>
                <a:cubicBezTo>
                  <a:pt x="3" y="213"/>
                  <a:pt x="0" y="209"/>
                  <a:pt x="0" y="205"/>
                </a:cubicBezTo>
                <a:cubicBezTo>
                  <a:pt x="0" y="201"/>
                  <a:pt x="2" y="198"/>
                  <a:pt x="6" y="197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73"/>
          <p:cNvSpPr>
            <a:spLocks/>
          </p:cNvSpPr>
          <p:nvPr/>
        </p:nvSpPr>
        <p:spPr bwMode="auto">
          <a:xfrm>
            <a:off x="6233654" y="1265388"/>
            <a:ext cx="2069337" cy="1623270"/>
          </a:xfrm>
          <a:custGeom>
            <a:avLst/>
            <a:gdLst/>
            <a:ahLst/>
            <a:cxnLst>
              <a:cxn ang="0">
                <a:pos x="16" y="86"/>
              </a:cxn>
              <a:cxn ang="0">
                <a:pos x="45" y="70"/>
              </a:cxn>
              <a:cxn ang="0">
                <a:pos x="119" y="0"/>
              </a:cxn>
              <a:cxn ang="0">
                <a:pos x="119" y="4"/>
              </a:cxn>
              <a:cxn ang="0">
                <a:pos x="83" y="13"/>
              </a:cxn>
              <a:cxn ang="0">
                <a:pos x="49" y="70"/>
              </a:cxn>
              <a:cxn ang="0">
                <a:pos x="56" y="69"/>
              </a:cxn>
              <a:cxn ang="0">
                <a:pos x="211" y="69"/>
              </a:cxn>
              <a:cxn ang="0">
                <a:pos x="219" y="63"/>
              </a:cxn>
              <a:cxn ang="0">
                <a:pos x="227" y="71"/>
              </a:cxn>
              <a:cxn ang="0">
                <a:pos x="219" y="79"/>
              </a:cxn>
              <a:cxn ang="0">
                <a:pos x="211" y="73"/>
              </a:cxn>
              <a:cxn ang="0">
                <a:pos x="56" y="73"/>
              </a:cxn>
              <a:cxn ang="0">
                <a:pos x="19" y="88"/>
              </a:cxn>
              <a:cxn ang="0">
                <a:pos x="4" y="125"/>
              </a:cxn>
              <a:cxn ang="0">
                <a:pos x="38" y="174"/>
              </a:cxn>
              <a:cxn ang="0">
                <a:pos x="37" y="176"/>
              </a:cxn>
              <a:cxn ang="0">
                <a:pos x="37" y="178"/>
              </a:cxn>
              <a:cxn ang="0">
                <a:pos x="36" y="178"/>
              </a:cxn>
              <a:cxn ang="0">
                <a:pos x="36" y="178"/>
              </a:cxn>
              <a:cxn ang="0">
                <a:pos x="0" y="125"/>
              </a:cxn>
              <a:cxn ang="0">
                <a:pos x="16" y="86"/>
              </a:cxn>
            </a:cxnLst>
            <a:rect l="0" t="0" r="r" b="b"/>
            <a:pathLst>
              <a:path w="227" h="178">
                <a:moveTo>
                  <a:pt x="16" y="86"/>
                </a:moveTo>
                <a:cubicBezTo>
                  <a:pt x="24" y="78"/>
                  <a:pt x="34" y="72"/>
                  <a:pt x="45" y="70"/>
                </a:cubicBezTo>
                <a:cubicBezTo>
                  <a:pt x="45" y="2"/>
                  <a:pt x="118" y="0"/>
                  <a:pt x="119" y="0"/>
                </a:cubicBezTo>
                <a:cubicBezTo>
                  <a:pt x="119" y="4"/>
                  <a:pt x="119" y="4"/>
                  <a:pt x="119" y="4"/>
                </a:cubicBezTo>
                <a:cubicBezTo>
                  <a:pt x="118" y="4"/>
                  <a:pt x="101" y="4"/>
                  <a:pt x="83" y="13"/>
                </a:cubicBezTo>
                <a:cubicBezTo>
                  <a:pt x="61" y="24"/>
                  <a:pt x="49" y="43"/>
                  <a:pt x="49" y="70"/>
                </a:cubicBezTo>
                <a:cubicBezTo>
                  <a:pt x="51" y="69"/>
                  <a:pt x="54" y="69"/>
                  <a:pt x="56" y="69"/>
                </a:cubicBezTo>
                <a:cubicBezTo>
                  <a:pt x="211" y="69"/>
                  <a:pt x="211" y="69"/>
                  <a:pt x="211" y="69"/>
                </a:cubicBezTo>
                <a:cubicBezTo>
                  <a:pt x="212" y="66"/>
                  <a:pt x="215" y="63"/>
                  <a:pt x="219" y="63"/>
                </a:cubicBezTo>
                <a:cubicBezTo>
                  <a:pt x="224" y="63"/>
                  <a:pt x="227" y="67"/>
                  <a:pt x="227" y="71"/>
                </a:cubicBezTo>
                <a:cubicBezTo>
                  <a:pt x="227" y="76"/>
                  <a:pt x="224" y="79"/>
                  <a:pt x="219" y="79"/>
                </a:cubicBezTo>
                <a:cubicBezTo>
                  <a:pt x="215" y="79"/>
                  <a:pt x="212" y="77"/>
                  <a:pt x="211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42" y="73"/>
                  <a:pt x="29" y="79"/>
                  <a:pt x="19" y="88"/>
                </a:cubicBezTo>
                <a:cubicBezTo>
                  <a:pt x="9" y="98"/>
                  <a:pt x="4" y="111"/>
                  <a:pt x="4" y="125"/>
                </a:cubicBezTo>
                <a:cubicBezTo>
                  <a:pt x="4" y="147"/>
                  <a:pt x="17" y="166"/>
                  <a:pt x="38" y="174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6" y="178"/>
                  <a:pt x="36" y="178"/>
                  <a:pt x="36" y="178"/>
                </a:cubicBezTo>
                <a:cubicBezTo>
                  <a:pt x="36" y="178"/>
                  <a:pt x="36" y="178"/>
                  <a:pt x="36" y="178"/>
                </a:cubicBezTo>
                <a:cubicBezTo>
                  <a:pt x="14" y="169"/>
                  <a:pt x="0" y="148"/>
                  <a:pt x="0" y="125"/>
                </a:cubicBezTo>
                <a:cubicBezTo>
                  <a:pt x="0" y="110"/>
                  <a:pt x="6" y="96"/>
                  <a:pt x="16" y="86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74"/>
          <p:cNvSpPr>
            <a:spLocks/>
          </p:cNvSpPr>
          <p:nvPr/>
        </p:nvSpPr>
        <p:spPr bwMode="auto">
          <a:xfrm>
            <a:off x="7300078" y="828184"/>
            <a:ext cx="3188935" cy="1531693"/>
          </a:xfrm>
          <a:custGeom>
            <a:avLst/>
            <a:gdLst/>
            <a:ahLst/>
            <a:cxnLst>
              <a:cxn ang="0">
                <a:pos x="101" y="80"/>
              </a:cxn>
              <a:cxn ang="0">
                <a:pos x="30" y="80"/>
              </a:cxn>
              <a:cxn ang="0">
                <a:pos x="0" y="49"/>
              </a:cxn>
              <a:cxn ang="0">
                <a:pos x="30" y="19"/>
              </a:cxn>
              <a:cxn ang="0">
                <a:pos x="64" y="19"/>
              </a:cxn>
              <a:cxn ang="0">
                <a:pos x="96" y="0"/>
              </a:cxn>
              <a:cxn ang="0">
                <a:pos x="187" y="0"/>
              </a:cxn>
              <a:cxn ang="0">
                <a:pos x="218" y="13"/>
              </a:cxn>
              <a:cxn ang="0">
                <a:pos x="222" y="18"/>
              </a:cxn>
              <a:cxn ang="0">
                <a:pos x="306" y="18"/>
              </a:cxn>
              <a:cxn ang="0">
                <a:pos x="337" y="31"/>
              </a:cxn>
              <a:cxn ang="0">
                <a:pos x="350" y="62"/>
              </a:cxn>
              <a:cxn ang="0">
                <a:pos x="349" y="70"/>
              </a:cxn>
              <a:cxn ang="0">
                <a:pos x="345" y="70"/>
              </a:cxn>
              <a:cxn ang="0">
                <a:pos x="346" y="62"/>
              </a:cxn>
              <a:cxn ang="0">
                <a:pos x="334" y="34"/>
              </a:cxn>
              <a:cxn ang="0">
                <a:pos x="306" y="22"/>
              </a:cxn>
              <a:cxn ang="0">
                <a:pos x="215" y="22"/>
              </a:cxn>
              <a:cxn ang="0">
                <a:pos x="182" y="48"/>
              </a:cxn>
              <a:cxn ang="0">
                <a:pos x="187" y="56"/>
              </a:cxn>
              <a:cxn ang="0">
                <a:pos x="179" y="64"/>
              </a:cxn>
              <a:cxn ang="0">
                <a:pos x="171" y="56"/>
              </a:cxn>
              <a:cxn ang="0">
                <a:pos x="178" y="47"/>
              </a:cxn>
              <a:cxn ang="0">
                <a:pos x="215" y="18"/>
              </a:cxn>
              <a:cxn ang="0">
                <a:pos x="217" y="18"/>
              </a:cxn>
              <a:cxn ang="0">
                <a:pos x="215" y="16"/>
              </a:cxn>
              <a:cxn ang="0">
                <a:pos x="187" y="4"/>
              </a:cxn>
              <a:cxn ang="0">
                <a:pos x="96" y="4"/>
              </a:cxn>
              <a:cxn ang="0">
                <a:pos x="68" y="19"/>
              </a:cxn>
              <a:cxn ang="0">
                <a:pos x="75" y="19"/>
              </a:cxn>
              <a:cxn ang="0">
                <a:pos x="105" y="47"/>
              </a:cxn>
              <a:cxn ang="0">
                <a:pos x="112" y="55"/>
              </a:cxn>
              <a:cxn ang="0">
                <a:pos x="104" y="63"/>
              </a:cxn>
              <a:cxn ang="0">
                <a:pos x="95" y="55"/>
              </a:cxn>
              <a:cxn ang="0">
                <a:pos x="101" y="47"/>
              </a:cxn>
              <a:cxn ang="0">
                <a:pos x="75" y="23"/>
              </a:cxn>
              <a:cxn ang="0">
                <a:pos x="30" y="23"/>
              </a:cxn>
              <a:cxn ang="0">
                <a:pos x="4" y="49"/>
              </a:cxn>
              <a:cxn ang="0">
                <a:pos x="30" y="76"/>
              </a:cxn>
              <a:cxn ang="0">
                <a:pos x="101" y="76"/>
              </a:cxn>
              <a:cxn ang="0">
                <a:pos x="144" y="119"/>
              </a:cxn>
              <a:cxn ang="0">
                <a:pos x="101" y="162"/>
              </a:cxn>
              <a:cxn ang="0">
                <a:pos x="31" y="162"/>
              </a:cxn>
              <a:cxn ang="0">
                <a:pos x="24" y="168"/>
              </a:cxn>
              <a:cxn ang="0">
                <a:pos x="16" y="160"/>
              </a:cxn>
              <a:cxn ang="0">
                <a:pos x="24" y="152"/>
              </a:cxn>
              <a:cxn ang="0">
                <a:pos x="31" y="158"/>
              </a:cxn>
              <a:cxn ang="0">
                <a:pos x="101" y="158"/>
              </a:cxn>
              <a:cxn ang="0">
                <a:pos x="140" y="119"/>
              </a:cxn>
              <a:cxn ang="0">
                <a:pos x="101" y="80"/>
              </a:cxn>
            </a:cxnLst>
            <a:rect l="0" t="0" r="r" b="b"/>
            <a:pathLst>
              <a:path w="350" h="168">
                <a:moveTo>
                  <a:pt x="101" y="80"/>
                </a:moveTo>
                <a:cubicBezTo>
                  <a:pt x="30" y="80"/>
                  <a:pt x="30" y="80"/>
                  <a:pt x="30" y="80"/>
                </a:cubicBezTo>
                <a:cubicBezTo>
                  <a:pt x="13" y="80"/>
                  <a:pt x="0" y="66"/>
                  <a:pt x="0" y="49"/>
                </a:cubicBezTo>
                <a:cubicBezTo>
                  <a:pt x="0" y="32"/>
                  <a:pt x="13" y="19"/>
                  <a:pt x="30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70" y="7"/>
                  <a:pt x="83" y="0"/>
                  <a:pt x="96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99" y="0"/>
                  <a:pt x="210" y="5"/>
                  <a:pt x="218" y="13"/>
                </a:cubicBezTo>
                <a:cubicBezTo>
                  <a:pt x="220" y="15"/>
                  <a:pt x="221" y="16"/>
                  <a:pt x="222" y="18"/>
                </a:cubicBezTo>
                <a:cubicBezTo>
                  <a:pt x="306" y="18"/>
                  <a:pt x="306" y="18"/>
                  <a:pt x="306" y="18"/>
                </a:cubicBezTo>
                <a:cubicBezTo>
                  <a:pt x="317" y="18"/>
                  <a:pt x="329" y="22"/>
                  <a:pt x="337" y="31"/>
                </a:cubicBezTo>
                <a:cubicBezTo>
                  <a:pt x="345" y="39"/>
                  <a:pt x="350" y="50"/>
                  <a:pt x="350" y="62"/>
                </a:cubicBezTo>
                <a:cubicBezTo>
                  <a:pt x="350" y="65"/>
                  <a:pt x="349" y="67"/>
                  <a:pt x="349" y="70"/>
                </a:cubicBezTo>
                <a:cubicBezTo>
                  <a:pt x="345" y="70"/>
                  <a:pt x="345" y="70"/>
                  <a:pt x="345" y="70"/>
                </a:cubicBezTo>
                <a:cubicBezTo>
                  <a:pt x="345" y="67"/>
                  <a:pt x="346" y="65"/>
                  <a:pt x="346" y="62"/>
                </a:cubicBezTo>
                <a:cubicBezTo>
                  <a:pt x="346" y="51"/>
                  <a:pt x="342" y="41"/>
                  <a:pt x="334" y="34"/>
                </a:cubicBezTo>
                <a:cubicBezTo>
                  <a:pt x="326" y="26"/>
                  <a:pt x="316" y="22"/>
                  <a:pt x="306" y="22"/>
                </a:cubicBezTo>
                <a:cubicBezTo>
                  <a:pt x="215" y="22"/>
                  <a:pt x="215" y="22"/>
                  <a:pt x="215" y="22"/>
                </a:cubicBezTo>
                <a:cubicBezTo>
                  <a:pt x="199" y="22"/>
                  <a:pt x="186" y="33"/>
                  <a:pt x="182" y="48"/>
                </a:cubicBezTo>
                <a:cubicBezTo>
                  <a:pt x="185" y="49"/>
                  <a:pt x="187" y="52"/>
                  <a:pt x="187" y="56"/>
                </a:cubicBezTo>
                <a:cubicBezTo>
                  <a:pt x="187" y="60"/>
                  <a:pt x="184" y="64"/>
                  <a:pt x="179" y="64"/>
                </a:cubicBezTo>
                <a:cubicBezTo>
                  <a:pt x="175" y="64"/>
                  <a:pt x="171" y="60"/>
                  <a:pt x="171" y="56"/>
                </a:cubicBezTo>
                <a:cubicBezTo>
                  <a:pt x="171" y="51"/>
                  <a:pt x="174" y="48"/>
                  <a:pt x="178" y="47"/>
                </a:cubicBezTo>
                <a:cubicBezTo>
                  <a:pt x="182" y="31"/>
                  <a:pt x="197" y="18"/>
                  <a:pt x="215" y="18"/>
                </a:cubicBezTo>
                <a:cubicBezTo>
                  <a:pt x="217" y="18"/>
                  <a:pt x="217" y="18"/>
                  <a:pt x="217" y="18"/>
                </a:cubicBezTo>
                <a:cubicBezTo>
                  <a:pt x="216" y="17"/>
                  <a:pt x="216" y="17"/>
                  <a:pt x="215" y="16"/>
                </a:cubicBezTo>
                <a:cubicBezTo>
                  <a:pt x="208" y="8"/>
                  <a:pt x="198" y="4"/>
                  <a:pt x="187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85" y="4"/>
                  <a:pt x="75" y="10"/>
                  <a:pt x="68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91" y="19"/>
                  <a:pt x="104" y="31"/>
                  <a:pt x="105" y="47"/>
                </a:cubicBezTo>
                <a:cubicBezTo>
                  <a:pt x="109" y="47"/>
                  <a:pt x="112" y="51"/>
                  <a:pt x="112" y="55"/>
                </a:cubicBezTo>
                <a:cubicBezTo>
                  <a:pt x="112" y="59"/>
                  <a:pt x="108" y="63"/>
                  <a:pt x="104" y="63"/>
                </a:cubicBezTo>
                <a:cubicBezTo>
                  <a:pt x="99" y="63"/>
                  <a:pt x="95" y="59"/>
                  <a:pt x="95" y="55"/>
                </a:cubicBezTo>
                <a:cubicBezTo>
                  <a:pt x="95" y="51"/>
                  <a:pt x="98" y="48"/>
                  <a:pt x="101" y="47"/>
                </a:cubicBezTo>
                <a:cubicBezTo>
                  <a:pt x="100" y="33"/>
                  <a:pt x="89" y="23"/>
                  <a:pt x="75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16" y="23"/>
                  <a:pt x="4" y="35"/>
                  <a:pt x="4" y="49"/>
                </a:cubicBezTo>
                <a:cubicBezTo>
                  <a:pt x="4" y="64"/>
                  <a:pt x="16" y="76"/>
                  <a:pt x="30" y="76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24" y="76"/>
                  <a:pt x="144" y="95"/>
                  <a:pt x="144" y="119"/>
                </a:cubicBezTo>
                <a:cubicBezTo>
                  <a:pt x="144" y="143"/>
                  <a:pt x="124" y="162"/>
                  <a:pt x="101" y="162"/>
                </a:cubicBezTo>
                <a:cubicBezTo>
                  <a:pt x="31" y="162"/>
                  <a:pt x="31" y="162"/>
                  <a:pt x="31" y="162"/>
                </a:cubicBezTo>
                <a:cubicBezTo>
                  <a:pt x="30" y="165"/>
                  <a:pt x="27" y="168"/>
                  <a:pt x="24" y="168"/>
                </a:cubicBezTo>
                <a:cubicBezTo>
                  <a:pt x="19" y="168"/>
                  <a:pt x="16" y="164"/>
                  <a:pt x="16" y="160"/>
                </a:cubicBezTo>
                <a:cubicBezTo>
                  <a:pt x="16" y="156"/>
                  <a:pt x="19" y="152"/>
                  <a:pt x="24" y="152"/>
                </a:cubicBezTo>
                <a:cubicBezTo>
                  <a:pt x="27" y="152"/>
                  <a:pt x="30" y="154"/>
                  <a:pt x="31" y="158"/>
                </a:cubicBezTo>
                <a:cubicBezTo>
                  <a:pt x="101" y="158"/>
                  <a:pt x="101" y="158"/>
                  <a:pt x="101" y="158"/>
                </a:cubicBezTo>
                <a:cubicBezTo>
                  <a:pt x="122" y="158"/>
                  <a:pt x="140" y="140"/>
                  <a:pt x="140" y="119"/>
                </a:cubicBezTo>
                <a:cubicBezTo>
                  <a:pt x="140" y="97"/>
                  <a:pt x="122" y="80"/>
                  <a:pt x="101" y="8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75"/>
          <p:cNvSpPr>
            <a:spLocks/>
          </p:cNvSpPr>
          <p:nvPr/>
        </p:nvSpPr>
        <p:spPr bwMode="auto">
          <a:xfrm>
            <a:off x="5951538" y="2478040"/>
            <a:ext cx="3033845" cy="1649856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26" y="125"/>
              </a:cxn>
              <a:cxn ang="0">
                <a:pos x="28" y="123"/>
              </a:cxn>
              <a:cxn ang="0">
                <a:pos x="28" y="123"/>
              </a:cxn>
              <a:cxn ang="0">
                <a:pos x="29" y="122"/>
              </a:cxn>
              <a:cxn ang="0">
                <a:pos x="4" y="85"/>
              </a:cxn>
              <a:cxn ang="0">
                <a:pos x="16" y="57"/>
              </a:cxn>
              <a:cxn ang="0">
                <a:pos x="44" y="45"/>
              </a:cxn>
              <a:cxn ang="0">
                <a:pos x="85" y="45"/>
              </a:cxn>
              <a:cxn ang="0">
                <a:pos x="122" y="81"/>
              </a:cxn>
              <a:cxn ang="0">
                <a:pos x="150" y="81"/>
              </a:cxn>
              <a:cxn ang="0">
                <a:pos x="149" y="91"/>
              </a:cxn>
              <a:cxn ang="0">
                <a:pos x="171" y="148"/>
              </a:cxn>
              <a:cxn ang="0">
                <a:pos x="175" y="152"/>
              </a:cxn>
              <a:cxn ang="0">
                <a:pos x="233" y="175"/>
              </a:cxn>
              <a:cxn ang="0">
                <a:pos x="249" y="175"/>
              </a:cxn>
              <a:cxn ang="0">
                <a:pos x="257" y="181"/>
              </a:cxn>
              <a:cxn ang="0">
                <a:pos x="265" y="173"/>
              </a:cxn>
              <a:cxn ang="0">
                <a:pos x="257" y="165"/>
              </a:cxn>
              <a:cxn ang="0">
                <a:pos x="249" y="171"/>
              </a:cxn>
              <a:cxn ang="0">
                <a:pos x="233" y="171"/>
              </a:cxn>
              <a:cxn ang="0">
                <a:pos x="153" y="91"/>
              </a:cxn>
              <a:cxn ang="0">
                <a:pos x="233" y="12"/>
              </a:cxn>
              <a:cxn ang="0">
                <a:pos x="317" y="12"/>
              </a:cxn>
              <a:cxn ang="0">
                <a:pos x="325" y="18"/>
              </a:cxn>
              <a:cxn ang="0">
                <a:pos x="333" y="10"/>
              </a:cxn>
              <a:cxn ang="0">
                <a:pos x="325" y="2"/>
              </a:cxn>
              <a:cxn ang="0">
                <a:pos x="317" y="8"/>
              </a:cxn>
              <a:cxn ang="0">
                <a:pos x="233" y="8"/>
              </a:cxn>
              <a:cxn ang="0">
                <a:pos x="151" y="77"/>
              </a:cxn>
              <a:cxn ang="0">
                <a:pos x="122" y="77"/>
              </a:cxn>
              <a:cxn ang="0">
                <a:pos x="89" y="43"/>
              </a:cxn>
              <a:cxn ang="0">
                <a:pos x="115" y="11"/>
              </a:cxn>
              <a:cxn ang="0">
                <a:pos x="122" y="16"/>
              </a:cxn>
              <a:cxn ang="0">
                <a:pos x="130" y="8"/>
              </a:cxn>
              <a:cxn ang="0">
                <a:pos x="122" y="0"/>
              </a:cxn>
              <a:cxn ang="0">
                <a:pos x="114" y="7"/>
              </a:cxn>
              <a:cxn ang="0">
                <a:pos x="85" y="41"/>
              </a:cxn>
              <a:cxn ang="0">
                <a:pos x="44" y="41"/>
              </a:cxn>
              <a:cxn ang="0">
                <a:pos x="13" y="54"/>
              </a:cxn>
              <a:cxn ang="0">
                <a:pos x="0" y="85"/>
              </a:cxn>
            </a:cxnLst>
            <a:rect l="0" t="0" r="r" b="b"/>
            <a:pathLst>
              <a:path w="333" h="181">
                <a:moveTo>
                  <a:pt x="0" y="85"/>
                </a:moveTo>
                <a:cubicBezTo>
                  <a:pt x="0" y="102"/>
                  <a:pt x="11" y="118"/>
                  <a:pt x="26" y="125"/>
                </a:cubicBezTo>
                <a:cubicBezTo>
                  <a:pt x="27" y="125"/>
                  <a:pt x="27" y="124"/>
                  <a:pt x="28" y="123"/>
                </a:cubicBezTo>
                <a:cubicBezTo>
                  <a:pt x="28" y="123"/>
                  <a:pt x="28" y="123"/>
                  <a:pt x="28" y="123"/>
                </a:cubicBezTo>
                <a:cubicBezTo>
                  <a:pt x="28" y="122"/>
                  <a:pt x="29" y="122"/>
                  <a:pt x="29" y="122"/>
                </a:cubicBezTo>
                <a:cubicBezTo>
                  <a:pt x="14" y="116"/>
                  <a:pt x="4" y="101"/>
                  <a:pt x="4" y="85"/>
                </a:cubicBezTo>
                <a:cubicBezTo>
                  <a:pt x="4" y="74"/>
                  <a:pt x="8" y="64"/>
                  <a:pt x="16" y="57"/>
                </a:cubicBezTo>
                <a:cubicBezTo>
                  <a:pt x="23" y="49"/>
                  <a:pt x="34" y="45"/>
                  <a:pt x="44" y="45"/>
                </a:cubicBezTo>
                <a:cubicBezTo>
                  <a:pt x="85" y="45"/>
                  <a:pt x="85" y="45"/>
                  <a:pt x="85" y="45"/>
                </a:cubicBezTo>
                <a:cubicBezTo>
                  <a:pt x="86" y="65"/>
                  <a:pt x="102" y="81"/>
                  <a:pt x="122" y="81"/>
                </a:cubicBezTo>
                <a:cubicBezTo>
                  <a:pt x="150" y="81"/>
                  <a:pt x="150" y="81"/>
                  <a:pt x="150" y="81"/>
                </a:cubicBezTo>
                <a:cubicBezTo>
                  <a:pt x="150" y="85"/>
                  <a:pt x="149" y="88"/>
                  <a:pt x="149" y="91"/>
                </a:cubicBezTo>
                <a:cubicBezTo>
                  <a:pt x="149" y="113"/>
                  <a:pt x="158" y="133"/>
                  <a:pt x="171" y="148"/>
                </a:cubicBezTo>
                <a:cubicBezTo>
                  <a:pt x="172" y="149"/>
                  <a:pt x="174" y="150"/>
                  <a:pt x="175" y="152"/>
                </a:cubicBezTo>
                <a:cubicBezTo>
                  <a:pt x="190" y="166"/>
                  <a:pt x="211" y="175"/>
                  <a:pt x="233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250" y="179"/>
                  <a:pt x="253" y="181"/>
                  <a:pt x="257" y="181"/>
                </a:cubicBezTo>
                <a:cubicBezTo>
                  <a:pt x="261" y="181"/>
                  <a:pt x="265" y="178"/>
                  <a:pt x="265" y="173"/>
                </a:cubicBezTo>
                <a:cubicBezTo>
                  <a:pt x="265" y="169"/>
                  <a:pt x="261" y="165"/>
                  <a:pt x="257" y="165"/>
                </a:cubicBezTo>
                <a:cubicBezTo>
                  <a:pt x="253" y="165"/>
                  <a:pt x="250" y="168"/>
                  <a:pt x="249" y="171"/>
                </a:cubicBezTo>
                <a:cubicBezTo>
                  <a:pt x="233" y="171"/>
                  <a:pt x="233" y="171"/>
                  <a:pt x="233" y="171"/>
                </a:cubicBezTo>
                <a:cubicBezTo>
                  <a:pt x="189" y="171"/>
                  <a:pt x="153" y="135"/>
                  <a:pt x="153" y="91"/>
                </a:cubicBezTo>
                <a:cubicBezTo>
                  <a:pt x="153" y="47"/>
                  <a:pt x="189" y="12"/>
                  <a:pt x="233" y="12"/>
                </a:cubicBezTo>
                <a:cubicBezTo>
                  <a:pt x="317" y="12"/>
                  <a:pt x="317" y="12"/>
                  <a:pt x="317" y="12"/>
                </a:cubicBezTo>
                <a:cubicBezTo>
                  <a:pt x="318" y="15"/>
                  <a:pt x="321" y="18"/>
                  <a:pt x="325" y="18"/>
                </a:cubicBezTo>
                <a:cubicBezTo>
                  <a:pt x="329" y="18"/>
                  <a:pt x="333" y="14"/>
                  <a:pt x="333" y="10"/>
                </a:cubicBezTo>
                <a:cubicBezTo>
                  <a:pt x="333" y="5"/>
                  <a:pt x="329" y="2"/>
                  <a:pt x="325" y="2"/>
                </a:cubicBezTo>
                <a:cubicBezTo>
                  <a:pt x="321" y="2"/>
                  <a:pt x="318" y="4"/>
                  <a:pt x="317" y="8"/>
                </a:cubicBezTo>
                <a:cubicBezTo>
                  <a:pt x="233" y="8"/>
                  <a:pt x="233" y="8"/>
                  <a:pt x="233" y="8"/>
                </a:cubicBezTo>
                <a:cubicBezTo>
                  <a:pt x="192" y="8"/>
                  <a:pt x="157" y="38"/>
                  <a:pt x="151" y="77"/>
                </a:cubicBezTo>
                <a:cubicBezTo>
                  <a:pt x="122" y="77"/>
                  <a:pt x="122" y="77"/>
                  <a:pt x="122" y="77"/>
                </a:cubicBezTo>
                <a:cubicBezTo>
                  <a:pt x="104" y="77"/>
                  <a:pt x="89" y="62"/>
                  <a:pt x="89" y="43"/>
                </a:cubicBezTo>
                <a:cubicBezTo>
                  <a:pt x="89" y="28"/>
                  <a:pt x="100" y="14"/>
                  <a:pt x="115" y="11"/>
                </a:cubicBezTo>
                <a:cubicBezTo>
                  <a:pt x="116" y="14"/>
                  <a:pt x="119" y="16"/>
                  <a:pt x="122" y="16"/>
                </a:cubicBezTo>
                <a:cubicBezTo>
                  <a:pt x="127" y="16"/>
                  <a:pt x="130" y="12"/>
                  <a:pt x="130" y="8"/>
                </a:cubicBezTo>
                <a:cubicBezTo>
                  <a:pt x="130" y="3"/>
                  <a:pt x="127" y="0"/>
                  <a:pt x="122" y="0"/>
                </a:cubicBezTo>
                <a:cubicBezTo>
                  <a:pt x="118" y="0"/>
                  <a:pt x="115" y="3"/>
                  <a:pt x="114" y="7"/>
                </a:cubicBezTo>
                <a:cubicBezTo>
                  <a:pt x="98" y="10"/>
                  <a:pt x="86" y="24"/>
                  <a:pt x="85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33" y="41"/>
                  <a:pt x="21" y="45"/>
                  <a:pt x="13" y="54"/>
                </a:cubicBezTo>
                <a:cubicBezTo>
                  <a:pt x="5" y="62"/>
                  <a:pt x="0" y="73"/>
                  <a:pt x="0" y="85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76"/>
          <p:cNvSpPr>
            <a:spLocks/>
          </p:cNvSpPr>
          <p:nvPr/>
        </p:nvSpPr>
        <p:spPr bwMode="auto">
          <a:xfrm>
            <a:off x="9942506" y="2441114"/>
            <a:ext cx="692733" cy="155090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17" y="6"/>
              </a:cxn>
              <a:cxn ang="0">
                <a:pos x="60" y="6"/>
              </a:cxn>
              <a:cxn ang="0">
                <a:pos x="68" y="0"/>
              </a:cxn>
              <a:cxn ang="0">
                <a:pos x="76" y="8"/>
              </a:cxn>
              <a:cxn ang="0">
                <a:pos x="68" y="17"/>
              </a:cxn>
              <a:cxn ang="0">
                <a:pos x="60" y="10"/>
              </a:cxn>
              <a:cxn ang="0">
                <a:pos x="17" y="10"/>
              </a:cxn>
              <a:cxn ang="0">
                <a:pos x="9" y="17"/>
              </a:cxn>
              <a:cxn ang="0">
                <a:pos x="0" y="8"/>
              </a:cxn>
              <a:cxn ang="0">
                <a:pos x="9" y="0"/>
              </a:cxn>
            </a:cxnLst>
            <a:rect l="0" t="0" r="r" b="b"/>
            <a:pathLst>
              <a:path w="76" h="17">
                <a:moveTo>
                  <a:pt x="9" y="0"/>
                </a:moveTo>
                <a:cubicBezTo>
                  <a:pt x="13" y="0"/>
                  <a:pt x="16" y="3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1" y="3"/>
                  <a:pt x="64" y="0"/>
                  <a:pt x="68" y="0"/>
                </a:cubicBezTo>
                <a:cubicBezTo>
                  <a:pt x="72" y="0"/>
                  <a:pt x="76" y="4"/>
                  <a:pt x="76" y="8"/>
                </a:cubicBezTo>
                <a:cubicBezTo>
                  <a:pt x="76" y="13"/>
                  <a:pt x="72" y="17"/>
                  <a:pt x="68" y="17"/>
                </a:cubicBezTo>
                <a:cubicBezTo>
                  <a:pt x="64" y="17"/>
                  <a:pt x="61" y="14"/>
                  <a:pt x="60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4"/>
                  <a:pt x="13" y="17"/>
                  <a:pt x="9" y="17"/>
                </a:cubicBezTo>
                <a:cubicBezTo>
                  <a:pt x="4" y="17"/>
                  <a:pt x="0" y="13"/>
                  <a:pt x="0" y="8"/>
                </a:cubicBezTo>
                <a:cubicBezTo>
                  <a:pt x="0" y="4"/>
                  <a:pt x="4" y="0"/>
                  <a:pt x="9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77"/>
          <p:cNvSpPr>
            <a:spLocks noEditPoints="1"/>
          </p:cNvSpPr>
          <p:nvPr/>
        </p:nvSpPr>
        <p:spPr bwMode="auto">
          <a:xfrm>
            <a:off x="10816916" y="2250576"/>
            <a:ext cx="237804" cy="355968"/>
          </a:xfrm>
          <a:custGeom>
            <a:avLst/>
            <a:gdLst/>
            <a:ahLst/>
            <a:cxnLst>
              <a:cxn ang="0">
                <a:pos x="3" y="21"/>
              </a:cxn>
              <a:cxn ang="0">
                <a:pos x="7" y="30"/>
              </a:cxn>
              <a:cxn ang="0">
                <a:pos x="7" y="32"/>
              </a:cxn>
              <a:cxn ang="0">
                <a:pos x="7" y="33"/>
              </a:cxn>
              <a:cxn ang="0">
                <a:pos x="7" y="35"/>
              </a:cxn>
              <a:cxn ang="0">
                <a:pos x="7" y="36"/>
              </a:cxn>
              <a:cxn ang="0">
                <a:pos x="7" y="37"/>
              </a:cxn>
              <a:cxn ang="0">
                <a:pos x="8" y="39"/>
              </a:cxn>
              <a:cxn ang="0">
                <a:pos x="17" y="39"/>
              </a:cxn>
              <a:cxn ang="0">
                <a:pos x="19" y="37"/>
              </a:cxn>
              <a:cxn ang="0">
                <a:pos x="18" y="36"/>
              </a:cxn>
              <a:cxn ang="0">
                <a:pos x="19" y="35"/>
              </a:cxn>
              <a:cxn ang="0">
                <a:pos x="18" y="33"/>
              </a:cxn>
              <a:cxn ang="0">
                <a:pos x="19" y="32"/>
              </a:cxn>
              <a:cxn ang="0">
                <a:pos x="19" y="30"/>
              </a:cxn>
              <a:cxn ang="0">
                <a:pos x="22" y="21"/>
              </a:cxn>
              <a:cxn ang="0">
                <a:pos x="22" y="21"/>
              </a:cxn>
              <a:cxn ang="0">
                <a:pos x="26" y="13"/>
              </a:cxn>
              <a:cxn ang="0">
                <a:pos x="13" y="0"/>
              </a:cxn>
              <a:cxn ang="0">
                <a:pos x="0" y="13"/>
              </a:cxn>
              <a:cxn ang="0">
                <a:pos x="3" y="21"/>
              </a:cxn>
              <a:cxn ang="0">
                <a:pos x="12" y="24"/>
              </a:cxn>
              <a:cxn ang="0">
                <a:pos x="13" y="23"/>
              </a:cxn>
              <a:cxn ang="0">
                <a:pos x="13" y="23"/>
              </a:cxn>
              <a:cxn ang="0">
                <a:pos x="13" y="24"/>
              </a:cxn>
              <a:cxn ang="0">
                <a:pos x="13" y="30"/>
              </a:cxn>
              <a:cxn ang="0">
                <a:pos x="12" y="30"/>
              </a:cxn>
              <a:cxn ang="0">
                <a:pos x="12" y="24"/>
              </a:cxn>
              <a:cxn ang="0">
                <a:pos x="5" y="20"/>
              </a:cxn>
              <a:cxn ang="0">
                <a:pos x="2" y="13"/>
              </a:cxn>
              <a:cxn ang="0">
                <a:pos x="13" y="2"/>
              </a:cxn>
              <a:cxn ang="0">
                <a:pos x="24" y="13"/>
              </a:cxn>
              <a:cxn ang="0">
                <a:pos x="21" y="20"/>
              </a:cxn>
              <a:cxn ang="0">
                <a:pos x="21" y="20"/>
              </a:cxn>
              <a:cxn ang="0">
                <a:pos x="21" y="20"/>
              </a:cxn>
              <a:cxn ang="0">
                <a:pos x="17" y="30"/>
              </a:cxn>
              <a:cxn ang="0">
                <a:pos x="15" y="30"/>
              </a:cxn>
              <a:cxn ang="0">
                <a:pos x="15" y="24"/>
              </a:cxn>
              <a:cxn ang="0">
                <a:pos x="15" y="23"/>
              </a:cxn>
              <a:cxn ang="0">
                <a:pos x="18" y="14"/>
              </a:cxn>
              <a:cxn ang="0">
                <a:pos x="18" y="13"/>
              </a:cxn>
              <a:cxn ang="0">
                <a:pos x="17" y="14"/>
              </a:cxn>
              <a:cxn ang="0">
                <a:pos x="15" y="21"/>
              </a:cxn>
              <a:cxn ang="0">
                <a:pos x="15" y="17"/>
              </a:cxn>
              <a:cxn ang="0">
                <a:pos x="15" y="16"/>
              </a:cxn>
              <a:cxn ang="0">
                <a:pos x="14" y="17"/>
              </a:cxn>
              <a:cxn ang="0">
                <a:pos x="14" y="22"/>
              </a:cxn>
              <a:cxn ang="0">
                <a:pos x="13" y="21"/>
              </a:cxn>
              <a:cxn ang="0">
                <a:pos x="11" y="22"/>
              </a:cxn>
              <a:cxn ang="0">
                <a:pos x="11" y="17"/>
              </a:cxn>
              <a:cxn ang="0">
                <a:pos x="11" y="16"/>
              </a:cxn>
              <a:cxn ang="0">
                <a:pos x="11" y="17"/>
              </a:cxn>
              <a:cxn ang="0">
                <a:pos x="11" y="21"/>
              </a:cxn>
              <a:cxn ang="0">
                <a:pos x="8" y="14"/>
              </a:cxn>
              <a:cxn ang="0">
                <a:pos x="8" y="13"/>
              </a:cxn>
              <a:cxn ang="0">
                <a:pos x="7" y="14"/>
              </a:cxn>
              <a:cxn ang="0">
                <a:pos x="11" y="23"/>
              </a:cxn>
              <a:cxn ang="0">
                <a:pos x="11" y="24"/>
              </a:cxn>
              <a:cxn ang="0">
                <a:pos x="11" y="30"/>
              </a:cxn>
              <a:cxn ang="0">
                <a:pos x="9" y="30"/>
              </a:cxn>
              <a:cxn ang="0">
                <a:pos x="5" y="20"/>
              </a:cxn>
              <a:cxn ang="0">
                <a:pos x="5" y="20"/>
              </a:cxn>
            </a:cxnLst>
            <a:rect l="0" t="0" r="r" b="b"/>
            <a:pathLst>
              <a:path w="26" h="39">
                <a:moveTo>
                  <a:pt x="3" y="21"/>
                </a:moveTo>
                <a:cubicBezTo>
                  <a:pt x="3" y="21"/>
                  <a:pt x="7" y="26"/>
                  <a:pt x="7" y="30"/>
                </a:cubicBezTo>
                <a:cubicBezTo>
                  <a:pt x="7" y="31"/>
                  <a:pt x="7" y="31"/>
                  <a:pt x="7" y="32"/>
                </a:cubicBezTo>
                <a:cubicBezTo>
                  <a:pt x="7" y="32"/>
                  <a:pt x="7" y="33"/>
                  <a:pt x="7" y="33"/>
                </a:cubicBezTo>
                <a:cubicBezTo>
                  <a:pt x="7" y="33"/>
                  <a:pt x="7" y="34"/>
                  <a:pt x="7" y="35"/>
                </a:cubicBezTo>
                <a:cubicBezTo>
                  <a:pt x="7" y="35"/>
                  <a:pt x="7" y="36"/>
                  <a:pt x="7" y="36"/>
                </a:cubicBezTo>
                <a:cubicBezTo>
                  <a:pt x="7" y="36"/>
                  <a:pt x="7" y="37"/>
                  <a:pt x="7" y="37"/>
                </a:cubicBezTo>
                <a:cubicBezTo>
                  <a:pt x="7" y="38"/>
                  <a:pt x="7" y="39"/>
                  <a:pt x="8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8" y="39"/>
                  <a:pt x="19" y="38"/>
                  <a:pt x="19" y="37"/>
                </a:cubicBezTo>
                <a:cubicBezTo>
                  <a:pt x="19" y="37"/>
                  <a:pt x="19" y="36"/>
                  <a:pt x="18" y="36"/>
                </a:cubicBezTo>
                <a:cubicBezTo>
                  <a:pt x="19" y="36"/>
                  <a:pt x="19" y="35"/>
                  <a:pt x="19" y="35"/>
                </a:cubicBezTo>
                <a:cubicBezTo>
                  <a:pt x="19" y="34"/>
                  <a:pt x="19" y="33"/>
                  <a:pt x="18" y="33"/>
                </a:cubicBezTo>
                <a:cubicBezTo>
                  <a:pt x="19" y="33"/>
                  <a:pt x="19" y="32"/>
                  <a:pt x="19" y="32"/>
                </a:cubicBezTo>
                <a:cubicBezTo>
                  <a:pt x="19" y="31"/>
                  <a:pt x="19" y="31"/>
                  <a:pt x="19" y="30"/>
                </a:cubicBezTo>
                <a:cubicBezTo>
                  <a:pt x="19" y="26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5" y="19"/>
                  <a:pt x="26" y="16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6"/>
                  <a:pt x="1" y="19"/>
                  <a:pt x="3" y="21"/>
                </a:cubicBezTo>
                <a:close/>
                <a:moveTo>
                  <a:pt x="12" y="24"/>
                </a:moveTo>
                <a:cubicBezTo>
                  <a:pt x="12" y="24"/>
                  <a:pt x="13" y="23"/>
                  <a:pt x="13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3" y="23"/>
                  <a:pt x="13" y="24"/>
                </a:cubicBezTo>
                <a:cubicBezTo>
                  <a:pt x="13" y="30"/>
                  <a:pt x="13" y="30"/>
                  <a:pt x="13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24"/>
                </a:lnTo>
                <a:close/>
                <a:moveTo>
                  <a:pt x="5" y="20"/>
                </a:moveTo>
                <a:cubicBezTo>
                  <a:pt x="3" y="18"/>
                  <a:pt x="2" y="15"/>
                  <a:pt x="2" y="13"/>
                </a:cubicBezTo>
                <a:cubicBezTo>
                  <a:pt x="2" y="7"/>
                  <a:pt x="7" y="2"/>
                  <a:pt x="13" y="2"/>
                </a:cubicBezTo>
                <a:cubicBezTo>
                  <a:pt x="19" y="2"/>
                  <a:pt x="24" y="7"/>
                  <a:pt x="24" y="13"/>
                </a:cubicBezTo>
                <a:cubicBezTo>
                  <a:pt x="24" y="15"/>
                  <a:pt x="23" y="18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17" y="25"/>
                  <a:pt x="1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3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3"/>
                  <a:pt x="18" y="13"/>
                </a:cubicBezTo>
                <a:cubicBezTo>
                  <a:pt x="18" y="13"/>
                  <a:pt x="18" y="13"/>
                  <a:pt x="17" y="14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4" y="16"/>
                  <a:pt x="14" y="17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2" y="21"/>
                  <a:pt x="12" y="22"/>
                  <a:pt x="11" y="22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6"/>
                  <a:pt x="11" y="17"/>
                </a:cubicBezTo>
                <a:cubicBezTo>
                  <a:pt x="11" y="21"/>
                  <a:pt x="11" y="21"/>
                  <a:pt x="11" y="21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7" y="14"/>
                  <a:pt x="7" y="14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30"/>
                  <a:pt x="11" y="30"/>
                  <a:pt x="11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78"/>
          <p:cNvSpPr>
            <a:spLocks/>
          </p:cNvSpPr>
          <p:nvPr/>
        </p:nvSpPr>
        <p:spPr bwMode="auto">
          <a:xfrm>
            <a:off x="10899630" y="2615405"/>
            <a:ext cx="72376" cy="26587"/>
          </a:xfrm>
          <a:custGeom>
            <a:avLst/>
            <a:gdLst/>
            <a:ahLst/>
            <a:cxnLst>
              <a:cxn ang="0">
                <a:pos x="4" y="3"/>
              </a:cxn>
              <a:cxn ang="0">
                <a:pos x="3" y="3"/>
              </a:cxn>
              <a:cxn ang="0">
                <a:pos x="0" y="0"/>
              </a:cxn>
              <a:cxn ang="0">
                <a:pos x="8" y="0"/>
              </a:cxn>
              <a:cxn ang="0">
                <a:pos x="4" y="3"/>
              </a:cxn>
            </a:cxnLst>
            <a:rect l="0" t="0" r="r" b="b"/>
            <a:pathLst>
              <a:path w="8" h="3">
                <a:moveTo>
                  <a:pt x="4" y="3"/>
                </a:moveTo>
                <a:cubicBezTo>
                  <a:pt x="3" y="3"/>
                  <a:pt x="3" y="3"/>
                  <a:pt x="3" y="3"/>
                </a:cubicBezTo>
                <a:cubicBezTo>
                  <a:pt x="2" y="3"/>
                  <a:pt x="0" y="1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1"/>
                  <a:pt x="6" y="3"/>
                  <a:pt x="4" y="3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79"/>
          <p:cNvSpPr>
            <a:spLocks/>
          </p:cNvSpPr>
          <p:nvPr/>
        </p:nvSpPr>
        <p:spPr bwMode="auto">
          <a:xfrm>
            <a:off x="10927694" y="2396803"/>
            <a:ext cx="17725" cy="8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0"/>
              </a:cxn>
              <a:cxn ang="0">
                <a:pos x="2" y="1"/>
              </a:cxn>
              <a:cxn ang="0">
                <a:pos x="2" y="1"/>
              </a:cxn>
              <a:cxn ang="0">
                <a:pos x="0" y="1"/>
              </a:cxn>
              <a:cxn ang="0">
                <a:pos x="0" y="1"/>
              </a:cxn>
              <a:cxn ang="0">
                <a:pos x="0" y="0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80"/>
          <p:cNvSpPr>
            <a:spLocks/>
          </p:cNvSpPr>
          <p:nvPr/>
        </p:nvSpPr>
        <p:spPr bwMode="auto">
          <a:xfrm>
            <a:off x="10899630" y="2368739"/>
            <a:ext cx="72376" cy="8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8" y="1"/>
              </a:cxn>
              <a:cxn ang="0">
                <a:pos x="8" y="1"/>
              </a:cxn>
              <a:cxn ang="0">
                <a:pos x="0" y="1"/>
              </a:cxn>
              <a:cxn ang="0">
                <a:pos x="0" y="1"/>
              </a:cxn>
              <a:cxn ang="0">
                <a:pos x="0" y="0"/>
              </a:cxn>
            </a:cxnLst>
            <a:rect l="0" t="0" r="r" b="b"/>
            <a:pathLst>
              <a:path w="8" h="1">
                <a:moveTo>
                  <a:pt x="0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1"/>
                </a:cubicBezTo>
                <a:cubicBezTo>
                  <a:pt x="8" y="1"/>
                  <a:pt x="8" y="1"/>
                  <a:pt x="8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81"/>
          <p:cNvSpPr>
            <a:spLocks noEditPoints="1"/>
          </p:cNvSpPr>
          <p:nvPr/>
        </p:nvSpPr>
        <p:spPr bwMode="auto">
          <a:xfrm>
            <a:off x="8475804" y="1009861"/>
            <a:ext cx="236327" cy="364830"/>
          </a:xfrm>
          <a:custGeom>
            <a:avLst/>
            <a:gdLst/>
            <a:ahLst/>
            <a:cxnLst>
              <a:cxn ang="0">
                <a:pos x="3" y="22"/>
              </a:cxn>
              <a:cxn ang="0">
                <a:pos x="7" y="31"/>
              </a:cxn>
              <a:cxn ang="0">
                <a:pos x="7" y="32"/>
              </a:cxn>
              <a:cxn ang="0">
                <a:pos x="7" y="34"/>
              </a:cxn>
              <a:cxn ang="0">
                <a:pos x="7" y="35"/>
              </a:cxn>
              <a:cxn ang="0">
                <a:pos x="7" y="36"/>
              </a:cxn>
              <a:cxn ang="0">
                <a:pos x="7" y="38"/>
              </a:cxn>
              <a:cxn ang="0">
                <a:pos x="9" y="40"/>
              </a:cxn>
              <a:cxn ang="0">
                <a:pos x="17" y="40"/>
              </a:cxn>
              <a:cxn ang="0">
                <a:pos x="19" y="38"/>
              </a:cxn>
              <a:cxn ang="0">
                <a:pos x="19" y="36"/>
              </a:cxn>
              <a:cxn ang="0">
                <a:pos x="19" y="35"/>
              </a:cxn>
              <a:cxn ang="0">
                <a:pos x="19" y="34"/>
              </a:cxn>
              <a:cxn ang="0">
                <a:pos x="19" y="32"/>
              </a:cxn>
              <a:cxn ang="0">
                <a:pos x="19" y="31"/>
              </a:cxn>
              <a:cxn ang="0">
                <a:pos x="23" y="22"/>
              </a:cxn>
              <a:cxn ang="0">
                <a:pos x="23" y="22"/>
              </a:cxn>
              <a:cxn ang="0">
                <a:pos x="26" y="13"/>
              </a:cxn>
              <a:cxn ang="0">
                <a:pos x="13" y="0"/>
              </a:cxn>
              <a:cxn ang="0">
                <a:pos x="0" y="13"/>
              </a:cxn>
              <a:cxn ang="0">
                <a:pos x="3" y="22"/>
              </a:cxn>
              <a:cxn ang="0">
                <a:pos x="13" y="24"/>
              </a:cxn>
              <a:cxn ang="0">
                <a:pos x="13" y="24"/>
              </a:cxn>
              <a:cxn ang="0">
                <a:pos x="13" y="24"/>
              </a:cxn>
              <a:cxn ang="0">
                <a:pos x="13" y="24"/>
              </a:cxn>
              <a:cxn ang="0">
                <a:pos x="13" y="30"/>
              </a:cxn>
              <a:cxn ang="0">
                <a:pos x="13" y="30"/>
              </a:cxn>
              <a:cxn ang="0">
                <a:pos x="13" y="24"/>
              </a:cxn>
              <a:cxn ang="0">
                <a:pos x="5" y="21"/>
              </a:cxn>
              <a:cxn ang="0">
                <a:pos x="2" y="13"/>
              </a:cxn>
              <a:cxn ang="0">
                <a:pos x="13" y="2"/>
              </a:cxn>
              <a:cxn ang="0">
                <a:pos x="24" y="13"/>
              </a:cxn>
              <a:cxn ang="0">
                <a:pos x="21" y="21"/>
              </a:cxn>
              <a:cxn ang="0">
                <a:pos x="21" y="21"/>
              </a:cxn>
              <a:cxn ang="0">
                <a:pos x="21" y="21"/>
              </a:cxn>
              <a:cxn ang="0">
                <a:pos x="17" y="30"/>
              </a:cxn>
              <a:cxn ang="0">
                <a:pos x="15" y="30"/>
              </a:cxn>
              <a:cxn ang="0">
                <a:pos x="15" y="24"/>
              </a:cxn>
              <a:cxn ang="0">
                <a:pos x="15" y="24"/>
              </a:cxn>
              <a:cxn ang="0">
                <a:pos x="18" y="14"/>
              </a:cxn>
              <a:cxn ang="0">
                <a:pos x="18" y="14"/>
              </a:cxn>
              <a:cxn ang="0">
                <a:pos x="18" y="14"/>
              </a:cxn>
              <a:cxn ang="0">
                <a:pos x="15" y="21"/>
              </a:cxn>
              <a:cxn ang="0">
                <a:pos x="15" y="17"/>
              </a:cxn>
              <a:cxn ang="0">
                <a:pos x="15" y="17"/>
              </a:cxn>
              <a:cxn ang="0">
                <a:pos x="14" y="17"/>
              </a:cxn>
              <a:cxn ang="0">
                <a:pos x="14" y="22"/>
              </a:cxn>
              <a:cxn ang="0">
                <a:pos x="13" y="22"/>
              </a:cxn>
              <a:cxn ang="0">
                <a:pos x="12" y="22"/>
              </a:cxn>
              <a:cxn ang="0">
                <a:pos x="12" y="17"/>
              </a:cxn>
              <a:cxn ang="0">
                <a:pos x="11" y="17"/>
              </a:cxn>
              <a:cxn ang="0">
                <a:pos x="11" y="17"/>
              </a:cxn>
              <a:cxn ang="0">
                <a:pos x="11" y="21"/>
              </a:cxn>
              <a:cxn ang="0">
                <a:pos x="8" y="14"/>
              </a:cxn>
              <a:cxn ang="0">
                <a:pos x="8" y="14"/>
              </a:cxn>
              <a:cxn ang="0">
                <a:pos x="7" y="14"/>
              </a:cxn>
              <a:cxn ang="0">
                <a:pos x="11" y="24"/>
              </a:cxn>
              <a:cxn ang="0">
                <a:pos x="11" y="24"/>
              </a:cxn>
              <a:cxn ang="0">
                <a:pos x="11" y="30"/>
              </a:cxn>
              <a:cxn ang="0">
                <a:pos x="9" y="30"/>
              </a:cxn>
              <a:cxn ang="0">
                <a:pos x="5" y="21"/>
              </a:cxn>
              <a:cxn ang="0">
                <a:pos x="5" y="21"/>
              </a:cxn>
            </a:cxnLst>
            <a:rect l="0" t="0" r="r" b="b"/>
            <a:pathLst>
              <a:path w="26" h="40">
                <a:moveTo>
                  <a:pt x="3" y="22"/>
                </a:moveTo>
                <a:cubicBezTo>
                  <a:pt x="3" y="22"/>
                  <a:pt x="7" y="26"/>
                  <a:pt x="7" y="31"/>
                </a:cubicBezTo>
                <a:cubicBezTo>
                  <a:pt x="7" y="31"/>
                  <a:pt x="7" y="32"/>
                  <a:pt x="7" y="32"/>
                </a:cubicBezTo>
                <a:cubicBezTo>
                  <a:pt x="7" y="33"/>
                  <a:pt x="7" y="33"/>
                  <a:pt x="7" y="34"/>
                </a:cubicBezTo>
                <a:cubicBezTo>
                  <a:pt x="7" y="34"/>
                  <a:pt x="7" y="34"/>
                  <a:pt x="7" y="35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7"/>
                  <a:pt x="7" y="37"/>
                  <a:pt x="7" y="38"/>
                </a:cubicBezTo>
                <a:cubicBezTo>
                  <a:pt x="7" y="39"/>
                  <a:pt x="8" y="40"/>
                  <a:pt x="9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8" y="40"/>
                  <a:pt x="19" y="39"/>
                  <a:pt x="19" y="38"/>
                </a:cubicBezTo>
                <a:cubicBezTo>
                  <a:pt x="19" y="37"/>
                  <a:pt x="19" y="37"/>
                  <a:pt x="19" y="36"/>
                </a:cubicBezTo>
                <a:cubicBezTo>
                  <a:pt x="19" y="36"/>
                  <a:pt x="19" y="36"/>
                  <a:pt x="19" y="35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3"/>
                  <a:pt x="19" y="33"/>
                  <a:pt x="19" y="32"/>
                </a:cubicBezTo>
                <a:cubicBezTo>
                  <a:pt x="19" y="32"/>
                  <a:pt x="19" y="31"/>
                  <a:pt x="19" y="31"/>
                </a:cubicBezTo>
                <a:cubicBezTo>
                  <a:pt x="19" y="26"/>
                  <a:pt x="23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5" y="20"/>
                  <a:pt x="26" y="16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6"/>
                  <a:pt x="1" y="20"/>
                  <a:pt x="3" y="22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lnTo>
                  <a:pt x="13" y="24"/>
                </a:lnTo>
                <a:close/>
                <a:moveTo>
                  <a:pt x="5" y="21"/>
                </a:moveTo>
                <a:cubicBezTo>
                  <a:pt x="3" y="18"/>
                  <a:pt x="2" y="16"/>
                  <a:pt x="2" y="13"/>
                </a:cubicBezTo>
                <a:cubicBezTo>
                  <a:pt x="2" y="7"/>
                  <a:pt x="7" y="2"/>
                  <a:pt x="13" y="2"/>
                </a:cubicBezTo>
                <a:cubicBezTo>
                  <a:pt x="19" y="2"/>
                  <a:pt x="24" y="7"/>
                  <a:pt x="24" y="13"/>
                </a:cubicBezTo>
                <a:cubicBezTo>
                  <a:pt x="24" y="16"/>
                  <a:pt x="23" y="18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17" y="25"/>
                  <a:pt x="1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8" y="14"/>
                  <a:pt x="18" y="14"/>
                  <a:pt x="18" y="14"/>
                </a:cubicBezTo>
                <a:cubicBezTo>
                  <a:pt x="19" y="14"/>
                  <a:pt x="18" y="14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3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1" y="17"/>
                  <a:pt x="11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21"/>
                  <a:pt x="11" y="21"/>
                  <a:pt x="11" y="21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7" y="14"/>
                  <a:pt x="7" y="1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30"/>
                  <a:pt x="11" y="30"/>
                  <a:pt x="11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82"/>
          <p:cNvSpPr>
            <a:spLocks/>
          </p:cNvSpPr>
          <p:nvPr/>
        </p:nvSpPr>
        <p:spPr bwMode="auto">
          <a:xfrm>
            <a:off x="8557041" y="1374690"/>
            <a:ext cx="73852" cy="28064"/>
          </a:xfrm>
          <a:custGeom>
            <a:avLst/>
            <a:gdLst/>
            <a:ahLst/>
            <a:cxnLst>
              <a:cxn ang="0">
                <a:pos x="4" y="3"/>
              </a:cxn>
              <a:cxn ang="0">
                <a:pos x="3" y="3"/>
              </a:cxn>
              <a:cxn ang="0">
                <a:pos x="0" y="0"/>
              </a:cxn>
              <a:cxn ang="0">
                <a:pos x="8" y="0"/>
              </a:cxn>
              <a:cxn ang="0">
                <a:pos x="4" y="3"/>
              </a:cxn>
            </a:cxnLst>
            <a:rect l="0" t="0" r="r" b="b"/>
            <a:pathLst>
              <a:path w="8" h="3">
                <a:moveTo>
                  <a:pt x="4" y="3"/>
                </a:moveTo>
                <a:cubicBezTo>
                  <a:pt x="3" y="3"/>
                  <a:pt x="3" y="3"/>
                  <a:pt x="3" y="3"/>
                </a:cubicBezTo>
                <a:cubicBezTo>
                  <a:pt x="2" y="3"/>
                  <a:pt x="0" y="2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6" y="3"/>
                  <a:pt x="4" y="3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83"/>
          <p:cNvSpPr>
            <a:spLocks/>
          </p:cNvSpPr>
          <p:nvPr/>
        </p:nvSpPr>
        <p:spPr bwMode="auto">
          <a:xfrm>
            <a:off x="8585105" y="1156087"/>
            <a:ext cx="17725" cy="1920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0"/>
              </a:cxn>
              <a:cxn ang="0">
                <a:pos x="2" y="1"/>
              </a:cxn>
              <a:cxn ang="0">
                <a:pos x="2" y="2"/>
              </a:cxn>
              <a:cxn ang="0">
                <a:pos x="0" y="2"/>
              </a:cxn>
              <a:cxn ang="0">
                <a:pos x="0" y="1"/>
              </a:cxn>
              <a:cxn ang="0">
                <a:pos x="0" y="0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1"/>
                  <a:pt x="2" y="1"/>
                </a:cubicBezTo>
                <a:cubicBezTo>
                  <a:pt x="2" y="1"/>
                  <a:pt x="2" y="2"/>
                  <a:pt x="2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84"/>
          <p:cNvSpPr>
            <a:spLocks/>
          </p:cNvSpPr>
          <p:nvPr/>
        </p:nvSpPr>
        <p:spPr bwMode="auto">
          <a:xfrm>
            <a:off x="8557041" y="1138363"/>
            <a:ext cx="73852" cy="147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8" y="0"/>
              </a:cxn>
              <a:cxn ang="0">
                <a:pos x="8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>
                <a:moveTo>
                  <a:pt x="0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85"/>
          <p:cNvSpPr>
            <a:spLocks noEditPoints="1"/>
          </p:cNvSpPr>
          <p:nvPr/>
        </p:nvSpPr>
        <p:spPr bwMode="auto">
          <a:xfrm>
            <a:off x="6963312" y="3325863"/>
            <a:ext cx="236327" cy="355968"/>
          </a:xfrm>
          <a:custGeom>
            <a:avLst/>
            <a:gdLst/>
            <a:ahLst/>
            <a:cxnLst>
              <a:cxn ang="0">
                <a:pos x="3" y="21"/>
              </a:cxn>
              <a:cxn ang="0">
                <a:pos x="7" y="30"/>
              </a:cxn>
              <a:cxn ang="0">
                <a:pos x="6" y="32"/>
              </a:cxn>
              <a:cxn ang="0">
                <a:pos x="7" y="33"/>
              </a:cxn>
              <a:cxn ang="0">
                <a:pos x="6" y="34"/>
              </a:cxn>
              <a:cxn ang="0">
                <a:pos x="7" y="36"/>
              </a:cxn>
              <a:cxn ang="0">
                <a:pos x="6" y="37"/>
              </a:cxn>
              <a:cxn ang="0">
                <a:pos x="8" y="39"/>
              </a:cxn>
              <a:cxn ang="0">
                <a:pos x="17" y="39"/>
              </a:cxn>
              <a:cxn ang="0">
                <a:pos x="19" y="37"/>
              </a:cxn>
              <a:cxn ang="0">
                <a:pos x="18" y="36"/>
              </a:cxn>
              <a:cxn ang="0">
                <a:pos x="19" y="34"/>
              </a:cxn>
              <a:cxn ang="0">
                <a:pos x="18" y="33"/>
              </a:cxn>
              <a:cxn ang="0">
                <a:pos x="19" y="32"/>
              </a:cxn>
              <a:cxn ang="0">
                <a:pos x="19" y="30"/>
              </a:cxn>
              <a:cxn ang="0">
                <a:pos x="22" y="21"/>
              </a:cxn>
              <a:cxn ang="0">
                <a:pos x="22" y="21"/>
              </a:cxn>
              <a:cxn ang="0">
                <a:pos x="26" y="13"/>
              </a:cxn>
              <a:cxn ang="0">
                <a:pos x="13" y="0"/>
              </a:cxn>
              <a:cxn ang="0">
                <a:pos x="0" y="13"/>
              </a:cxn>
              <a:cxn ang="0">
                <a:pos x="3" y="21"/>
              </a:cxn>
              <a:cxn ang="0">
                <a:pos x="12" y="24"/>
              </a:cxn>
              <a:cxn ang="0">
                <a:pos x="12" y="23"/>
              </a:cxn>
              <a:cxn ang="0">
                <a:pos x="13" y="23"/>
              </a:cxn>
              <a:cxn ang="0">
                <a:pos x="13" y="24"/>
              </a:cxn>
              <a:cxn ang="0">
                <a:pos x="13" y="30"/>
              </a:cxn>
              <a:cxn ang="0">
                <a:pos x="12" y="30"/>
              </a:cxn>
              <a:cxn ang="0">
                <a:pos x="12" y="24"/>
              </a:cxn>
              <a:cxn ang="0">
                <a:pos x="5" y="20"/>
              </a:cxn>
              <a:cxn ang="0">
                <a:pos x="2" y="13"/>
              </a:cxn>
              <a:cxn ang="0">
                <a:pos x="13" y="2"/>
              </a:cxn>
              <a:cxn ang="0">
                <a:pos x="24" y="13"/>
              </a:cxn>
              <a:cxn ang="0">
                <a:pos x="21" y="20"/>
              </a:cxn>
              <a:cxn ang="0">
                <a:pos x="21" y="20"/>
              </a:cxn>
              <a:cxn ang="0">
                <a:pos x="21" y="20"/>
              </a:cxn>
              <a:cxn ang="0">
                <a:pos x="17" y="30"/>
              </a:cxn>
              <a:cxn ang="0">
                <a:pos x="15" y="30"/>
              </a:cxn>
              <a:cxn ang="0">
                <a:pos x="15" y="24"/>
              </a:cxn>
              <a:cxn ang="0">
                <a:pos x="15" y="23"/>
              </a:cxn>
              <a:cxn ang="0">
                <a:pos x="18" y="14"/>
              </a:cxn>
              <a:cxn ang="0">
                <a:pos x="18" y="13"/>
              </a:cxn>
              <a:cxn ang="0">
                <a:pos x="17" y="13"/>
              </a:cxn>
              <a:cxn ang="0">
                <a:pos x="15" y="20"/>
              </a:cxn>
              <a:cxn ang="0">
                <a:pos x="15" y="16"/>
              </a:cxn>
              <a:cxn ang="0">
                <a:pos x="15" y="16"/>
              </a:cxn>
              <a:cxn ang="0">
                <a:pos x="14" y="16"/>
              </a:cxn>
              <a:cxn ang="0">
                <a:pos x="14" y="22"/>
              </a:cxn>
              <a:cxn ang="0">
                <a:pos x="13" y="21"/>
              </a:cxn>
              <a:cxn ang="0">
                <a:pos x="11" y="22"/>
              </a:cxn>
              <a:cxn ang="0">
                <a:pos x="11" y="16"/>
              </a:cxn>
              <a:cxn ang="0">
                <a:pos x="11" y="16"/>
              </a:cxn>
              <a:cxn ang="0">
                <a:pos x="10" y="16"/>
              </a:cxn>
              <a:cxn ang="0">
                <a:pos x="10" y="20"/>
              </a:cxn>
              <a:cxn ang="0">
                <a:pos x="8" y="13"/>
              </a:cxn>
              <a:cxn ang="0">
                <a:pos x="8" y="13"/>
              </a:cxn>
              <a:cxn ang="0">
                <a:pos x="7" y="14"/>
              </a:cxn>
              <a:cxn ang="0">
                <a:pos x="10" y="23"/>
              </a:cxn>
              <a:cxn ang="0">
                <a:pos x="10" y="24"/>
              </a:cxn>
              <a:cxn ang="0">
                <a:pos x="10" y="30"/>
              </a:cxn>
              <a:cxn ang="0">
                <a:pos x="9" y="30"/>
              </a:cxn>
              <a:cxn ang="0">
                <a:pos x="5" y="20"/>
              </a:cxn>
              <a:cxn ang="0">
                <a:pos x="5" y="20"/>
              </a:cxn>
            </a:cxnLst>
            <a:rect l="0" t="0" r="r" b="b"/>
            <a:pathLst>
              <a:path w="26" h="39">
                <a:moveTo>
                  <a:pt x="3" y="21"/>
                </a:moveTo>
                <a:cubicBezTo>
                  <a:pt x="3" y="21"/>
                  <a:pt x="7" y="26"/>
                  <a:pt x="7" y="30"/>
                </a:cubicBezTo>
                <a:cubicBezTo>
                  <a:pt x="7" y="31"/>
                  <a:pt x="6" y="31"/>
                  <a:pt x="6" y="32"/>
                </a:cubicBezTo>
                <a:cubicBezTo>
                  <a:pt x="6" y="32"/>
                  <a:pt x="7" y="33"/>
                  <a:pt x="7" y="33"/>
                </a:cubicBezTo>
                <a:cubicBezTo>
                  <a:pt x="7" y="33"/>
                  <a:pt x="6" y="34"/>
                  <a:pt x="6" y="34"/>
                </a:cubicBezTo>
                <a:cubicBezTo>
                  <a:pt x="6" y="35"/>
                  <a:pt x="7" y="36"/>
                  <a:pt x="7" y="36"/>
                </a:cubicBezTo>
                <a:cubicBezTo>
                  <a:pt x="7" y="36"/>
                  <a:pt x="6" y="37"/>
                  <a:pt x="6" y="37"/>
                </a:cubicBezTo>
                <a:cubicBezTo>
                  <a:pt x="6" y="38"/>
                  <a:pt x="7" y="39"/>
                  <a:pt x="8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8" y="39"/>
                  <a:pt x="19" y="38"/>
                  <a:pt x="19" y="37"/>
                </a:cubicBezTo>
                <a:cubicBezTo>
                  <a:pt x="19" y="37"/>
                  <a:pt x="19" y="36"/>
                  <a:pt x="18" y="36"/>
                </a:cubicBezTo>
                <a:cubicBezTo>
                  <a:pt x="19" y="36"/>
                  <a:pt x="19" y="35"/>
                  <a:pt x="19" y="34"/>
                </a:cubicBezTo>
                <a:cubicBezTo>
                  <a:pt x="19" y="34"/>
                  <a:pt x="19" y="33"/>
                  <a:pt x="18" y="33"/>
                </a:cubicBezTo>
                <a:cubicBezTo>
                  <a:pt x="19" y="33"/>
                  <a:pt x="19" y="32"/>
                  <a:pt x="19" y="32"/>
                </a:cubicBezTo>
                <a:cubicBezTo>
                  <a:pt x="19" y="31"/>
                  <a:pt x="19" y="31"/>
                  <a:pt x="19" y="30"/>
                </a:cubicBezTo>
                <a:cubicBezTo>
                  <a:pt x="19" y="26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4" y="19"/>
                  <a:pt x="26" y="16"/>
                  <a:pt x="26" y="13"/>
                </a:cubicBezTo>
                <a:cubicBezTo>
                  <a:pt x="26" y="5"/>
                  <a:pt x="20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6"/>
                  <a:pt x="1" y="19"/>
                  <a:pt x="3" y="21"/>
                </a:cubicBezTo>
                <a:close/>
                <a:moveTo>
                  <a:pt x="12" y="24"/>
                </a:moveTo>
                <a:cubicBezTo>
                  <a:pt x="12" y="23"/>
                  <a:pt x="12" y="23"/>
                  <a:pt x="12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3" y="23"/>
                  <a:pt x="13" y="24"/>
                </a:cubicBezTo>
                <a:cubicBezTo>
                  <a:pt x="13" y="30"/>
                  <a:pt x="13" y="30"/>
                  <a:pt x="13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24"/>
                </a:lnTo>
                <a:close/>
                <a:moveTo>
                  <a:pt x="5" y="20"/>
                </a:moveTo>
                <a:cubicBezTo>
                  <a:pt x="3" y="18"/>
                  <a:pt x="2" y="15"/>
                  <a:pt x="2" y="13"/>
                </a:cubicBezTo>
                <a:cubicBezTo>
                  <a:pt x="2" y="7"/>
                  <a:pt x="7" y="2"/>
                  <a:pt x="13" y="2"/>
                </a:cubicBezTo>
                <a:cubicBezTo>
                  <a:pt x="19" y="2"/>
                  <a:pt x="24" y="7"/>
                  <a:pt x="24" y="13"/>
                </a:cubicBezTo>
                <a:cubicBezTo>
                  <a:pt x="24" y="15"/>
                  <a:pt x="23" y="18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17" y="25"/>
                  <a:pt x="1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3"/>
                  <a:pt x="15" y="23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3"/>
                  <a:pt x="17" y="13"/>
                  <a:pt x="17" y="13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3" y="21"/>
                  <a:pt x="13" y="21"/>
                </a:cubicBezTo>
                <a:cubicBezTo>
                  <a:pt x="12" y="21"/>
                  <a:pt x="12" y="21"/>
                  <a:pt x="11" y="22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0" y="16"/>
                  <a:pt x="10" y="16"/>
                </a:cubicBezTo>
                <a:cubicBezTo>
                  <a:pt x="10" y="20"/>
                  <a:pt x="10" y="20"/>
                  <a:pt x="10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7" y="13"/>
                  <a:pt x="7" y="14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4"/>
                  <a:pt x="10" y="24"/>
                </a:cubicBezTo>
                <a:cubicBezTo>
                  <a:pt x="10" y="30"/>
                  <a:pt x="10" y="30"/>
                  <a:pt x="10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86"/>
          <p:cNvSpPr>
            <a:spLocks/>
          </p:cNvSpPr>
          <p:nvPr/>
        </p:nvSpPr>
        <p:spPr bwMode="auto">
          <a:xfrm>
            <a:off x="7044549" y="3690692"/>
            <a:ext cx="63513" cy="26587"/>
          </a:xfrm>
          <a:custGeom>
            <a:avLst/>
            <a:gdLst/>
            <a:ahLst/>
            <a:cxnLst>
              <a:cxn ang="0">
                <a:pos x="4" y="3"/>
              </a:cxn>
              <a:cxn ang="0">
                <a:pos x="3" y="3"/>
              </a:cxn>
              <a:cxn ang="0">
                <a:pos x="0" y="0"/>
              </a:cxn>
              <a:cxn ang="0">
                <a:pos x="7" y="0"/>
              </a:cxn>
              <a:cxn ang="0">
                <a:pos x="4" y="3"/>
              </a:cxn>
            </a:cxnLst>
            <a:rect l="0" t="0" r="r" b="b"/>
            <a:pathLst>
              <a:path w="7" h="3">
                <a:moveTo>
                  <a:pt x="4" y="3"/>
                </a:moveTo>
                <a:cubicBezTo>
                  <a:pt x="3" y="3"/>
                  <a:pt x="3" y="3"/>
                  <a:pt x="3" y="3"/>
                </a:cubicBezTo>
                <a:cubicBezTo>
                  <a:pt x="2" y="3"/>
                  <a:pt x="0" y="1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"/>
                  <a:pt x="6" y="3"/>
                  <a:pt x="4" y="3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87"/>
          <p:cNvSpPr>
            <a:spLocks/>
          </p:cNvSpPr>
          <p:nvPr/>
        </p:nvSpPr>
        <p:spPr bwMode="auto">
          <a:xfrm>
            <a:off x="7062274" y="3472089"/>
            <a:ext cx="28064" cy="8862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2" y="0"/>
              </a:cxn>
              <a:cxn ang="0">
                <a:pos x="3" y="0"/>
              </a:cxn>
              <a:cxn ang="0">
                <a:pos x="2" y="1"/>
              </a:cxn>
              <a:cxn ang="0">
                <a:pos x="1" y="1"/>
              </a:cxn>
              <a:cxn ang="0">
                <a:pos x="0" y="0"/>
              </a:cxn>
              <a:cxn ang="0">
                <a:pos x="1" y="0"/>
              </a:cxn>
            </a:cxnLst>
            <a:rect l="0" t="0" r="r" b="b"/>
            <a:pathLst>
              <a:path w="3" h="1">
                <a:moveTo>
                  <a:pt x="1" y="0"/>
                </a:move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1"/>
                  <a:pt x="3" y="1"/>
                  <a:pt x="2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88"/>
          <p:cNvSpPr>
            <a:spLocks/>
          </p:cNvSpPr>
          <p:nvPr/>
        </p:nvSpPr>
        <p:spPr bwMode="auto">
          <a:xfrm>
            <a:off x="7044549" y="3444026"/>
            <a:ext cx="72376" cy="103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8" y="0"/>
              </a:cxn>
              <a:cxn ang="0">
                <a:pos x="8" y="1"/>
              </a:cxn>
              <a:cxn ang="0">
                <a:pos x="0" y="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1">
                <a:moveTo>
                  <a:pt x="0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1"/>
                  <a:pt x="8" y="1"/>
                  <a:pt x="8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89"/>
          <p:cNvSpPr>
            <a:spLocks noEditPoints="1"/>
          </p:cNvSpPr>
          <p:nvPr/>
        </p:nvSpPr>
        <p:spPr bwMode="auto">
          <a:xfrm>
            <a:off x="7610257" y="3043747"/>
            <a:ext cx="236327" cy="354490"/>
          </a:xfrm>
          <a:custGeom>
            <a:avLst/>
            <a:gdLst/>
            <a:ahLst/>
            <a:cxnLst>
              <a:cxn ang="0">
                <a:pos x="3" y="21"/>
              </a:cxn>
              <a:cxn ang="0">
                <a:pos x="7" y="30"/>
              </a:cxn>
              <a:cxn ang="0">
                <a:pos x="7" y="31"/>
              </a:cxn>
              <a:cxn ang="0">
                <a:pos x="7" y="33"/>
              </a:cxn>
              <a:cxn ang="0">
                <a:pos x="7" y="34"/>
              </a:cxn>
              <a:cxn ang="0">
                <a:pos x="7" y="36"/>
              </a:cxn>
              <a:cxn ang="0">
                <a:pos x="7" y="37"/>
              </a:cxn>
              <a:cxn ang="0">
                <a:pos x="9" y="39"/>
              </a:cxn>
              <a:cxn ang="0">
                <a:pos x="17" y="39"/>
              </a:cxn>
              <a:cxn ang="0">
                <a:pos x="19" y="37"/>
              </a:cxn>
              <a:cxn ang="0">
                <a:pos x="19" y="36"/>
              </a:cxn>
              <a:cxn ang="0">
                <a:pos x="19" y="34"/>
              </a:cxn>
              <a:cxn ang="0">
                <a:pos x="19" y="33"/>
              </a:cxn>
              <a:cxn ang="0">
                <a:pos x="19" y="31"/>
              </a:cxn>
              <a:cxn ang="0">
                <a:pos x="19" y="30"/>
              </a:cxn>
              <a:cxn ang="0">
                <a:pos x="23" y="21"/>
              </a:cxn>
              <a:cxn ang="0">
                <a:pos x="23" y="21"/>
              </a:cxn>
              <a:cxn ang="0">
                <a:pos x="26" y="12"/>
              </a:cxn>
              <a:cxn ang="0">
                <a:pos x="13" y="0"/>
              </a:cxn>
              <a:cxn ang="0">
                <a:pos x="0" y="12"/>
              </a:cxn>
              <a:cxn ang="0">
                <a:pos x="3" y="21"/>
              </a:cxn>
              <a:cxn ang="0">
                <a:pos x="13" y="23"/>
              </a:cxn>
              <a:cxn ang="0">
                <a:pos x="13" y="23"/>
              </a:cxn>
              <a:cxn ang="0">
                <a:pos x="13" y="23"/>
              </a:cxn>
              <a:cxn ang="0">
                <a:pos x="13" y="23"/>
              </a:cxn>
              <a:cxn ang="0">
                <a:pos x="13" y="30"/>
              </a:cxn>
              <a:cxn ang="0">
                <a:pos x="13" y="30"/>
              </a:cxn>
              <a:cxn ang="0">
                <a:pos x="13" y="23"/>
              </a:cxn>
              <a:cxn ang="0">
                <a:pos x="5" y="20"/>
              </a:cxn>
              <a:cxn ang="0">
                <a:pos x="2" y="12"/>
              </a:cxn>
              <a:cxn ang="0">
                <a:pos x="13" y="2"/>
              </a:cxn>
              <a:cxn ang="0">
                <a:pos x="24" y="12"/>
              </a:cxn>
              <a:cxn ang="0">
                <a:pos x="21" y="20"/>
              </a:cxn>
              <a:cxn ang="0">
                <a:pos x="21" y="20"/>
              </a:cxn>
              <a:cxn ang="0">
                <a:pos x="21" y="20"/>
              </a:cxn>
              <a:cxn ang="0">
                <a:pos x="17" y="30"/>
              </a:cxn>
              <a:cxn ang="0">
                <a:pos x="15" y="30"/>
              </a:cxn>
              <a:cxn ang="0">
                <a:pos x="15" y="23"/>
              </a:cxn>
              <a:cxn ang="0">
                <a:pos x="15" y="23"/>
              </a:cxn>
              <a:cxn ang="0">
                <a:pos x="18" y="14"/>
              </a:cxn>
              <a:cxn ang="0">
                <a:pos x="18" y="13"/>
              </a:cxn>
              <a:cxn ang="0">
                <a:pos x="18" y="13"/>
              </a:cxn>
              <a:cxn ang="0">
                <a:pos x="15" y="20"/>
              </a:cxn>
              <a:cxn ang="0">
                <a:pos x="15" y="16"/>
              </a:cxn>
              <a:cxn ang="0">
                <a:pos x="15" y="16"/>
              </a:cxn>
              <a:cxn ang="0">
                <a:pos x="14" y="16"/>
              </a:cxn>
              <a:cxn ang="0">
                <a:pos x="14" y="22"/>
              </a:cxn>
              <a:cxn ang="0">
                <a:pos x="13" y="21"/>
              </a:cxn>
              <a:cxn ang="0">
                <a:pos x="11" y="22"/>
              </a:cxn>
              <a:cxn ang="0">
                <a:pos x="11" y="16"/>
              </a:cxn>
              <a:cxn ang="0">
                <a:pos x="11" y="16"/>
              </a:cxn>
              <a:cxn ang="0">
                <a:pos x="11" y="16"/>
              </a:cxn>
              <a:cxn ang="0">
                <a:pos x="11" y="20"/>
              </a:cxn>
              <a:cxn ang="0">
                <a:pos x="8" y="13"/>
              </a:cxn>
              <a:cxn ang="0">
                <a:pos x="8" y="13"/>
              </a:cxn>
              <a:cxn ang="0">
                <a:pos x="7" y="14"/>
              </a:cxn>
              <a:cxn ang="0">
                <a:pos x="11" y="23"/>
              </a:cxn>
              <a:cxn ang="0">
                <a:pos x="11" y="23"/>
              </a:cxn>
              <a:cxn ang="0">
                <a:pos x="11" y="30"/>
              </a:cxn>
              <a:cxn ang="0">
                <a:pos x="9" y="30"/>
              </a:cxn>
              <a:cxn ang="0">
                <a:pos x="5" y="20"/>
              </a:cxn>
              <a:cxn ang="0">
                <a:pos x="5" y="20"/>
              </a:cxn>
            </a:cxnLst>
            <a:rect l="0" t="0" r="r" b="b"/>
            <a:pathLst>
              <a:path w="26" h="39">
                <a:moveTo>
                  <a:pt x="3" y="21"/>
                </a:moveTo>
                <a:cubicBezTo>
                  <a:pt x="3" y="21"/>
                  <a:pt x="7" y="26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5"/>
                  <a:pt x="7" y="35"/>
                  <a:pt x="7" y="36"/>
                </a:cubicBezTo>
                <a:cubicBezTo>
                  <a:pt x="7" y="36"/>
                  <a:pt x="7" y="37"/>
                  <a:pt x="7" y="37"/>
                </a:cubicBezTo>
                <a:cubicBezTo>
                  <a:pt x="7" y="38"/>
                  <a:pt x="7" y="39"/>
                  <a:pt x="9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8" y="39"/>
                  <a:pt x="19" y="38"/>
                  <a:pt x="19" y="37"/>
                </a:cubicBezTo>
                <a:cubicBezTo>
                  <a:pt x="19" y="37"/>
                  <a:pt x="19" y="36"/>
                  <a:pt x="19" y="36"/>
                </a:cubicBezTo>
                <a:cubicBezTo>
                  <a:pt x="19" y="35"/>
                  <a:pt x="19" y="35"/>
                  <a:pt x="19" y="34"/>
                </a:cubicBezTo>
                <a:cubicBezTo>
                  <a:pt x="19" y="34"/>
                  <a:pt x="19" y="33"/>
                  <a:pt x="19" y="33"/>
                </a:cubicBezTo>
                <a:cubicBezTo>
                  <a:pt x="19" y="33"/>
                  <a:pt x="19" y="32"/>
                  <a:pt x="19" y="31"/>
                </a:cubicBezTo>
                <a:cubicBezTo>
                  <a:pt x="19" y="31"/>
                  <a:pt x="19" y="31"/>
                  <a:pt x="19" y="30"/>
                </a:cubicBezTo>
                <a:cubicBezTo>
                  <a:pt x="19" y="26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5" y="19"/>
                  <a:pt x="26" y="16"/>
                  <a:pt x="26" y="12"/>
                </a:cubicBezTo>
                <a:cubicBezTo>
                  <a:pt x="26" y="5"/>
                  <a:pt x="20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6"/>
                  <a:pt x="1" y="19"/>
                  <a:pt x="3" y="21"/>
                </a:cubicBezTo>
                <a:close/>
                <a:moveTo>
                  <a:pt x="13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lnTo>
                  <a:pt x="13" y="23"/>
                </a:lnTo>
                <a:close/>
                <a:moveTo>
                  <a:pt x="5" y="20"/>
                </a:moveTo>
                <a:cubicBezTo>
                  <a:pt x="3" y="18"/>
                  <a:pt x="2" y="15"/>
                  <a:pt x="2" y="12"/>
                </a:cubicBezTo>
                <a:cubicBezTo>
                  <a:pt x="2" y="6"/>
                  <a:pt x="7" y="2"/>
                  <a:pt x="13" y="2"/>
                </a:cubicBezTo>
                <a:cubicBezTo>
                  <a:pt x="19" y="2"/>
                  <a:pt x="24" y="6"/>
                  <a:pt x="24" y="12"/>
                </a:cubicBezTo>
                <a:cubicBezTo>
                  <a:pt x="24" y="15"/>
                  <a:pt x="23" y="18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17" y="25"/>
                  <a:pt x="1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8" y="14"/>
                  <a:pt x="18" y="14"/>
                  <a:pt x="18" y="14"/>
                </a:cubicBezTo>
                <a:cubicBezTo>
                  <a:pt x="19" y="13"/>
                  <a:pt x="18" y="13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6"/>
                  <a:pt x="14" y="16"/>
                  <a:pt x="14" y="16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3" y="21"/>
                </a:cubicBezTo>
                <a:cubicBezTo>
                  <a:pt x="12" y="21"/>
                  <a:pt x="12" y="21"/>
                  <a:pt x="11" y="22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0"/>
                  <a:pt x="11" y="20"/>
                  <a:pt x="11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7" y="13"/>
                  <a:pt x="7" y="14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30"/>
                  <a:pt x="11" y="30"/>
                  <a:pt x="11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25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90"/>
          <p:cNvSpPr>
            <a:spLocks/>
          </p:cNvSpPr>
          <p:nvPr/>
        </p:nvSpPr>
        <p:spPr bwMode="auto">
          <a:xfrm>
            <a:off x="7691494" y="3398237"/>
            <a:ext cx="73852" cy="36927"/>
          </a:xfrm>
          <a:custGeom>
            <a:avLst/>
            <a:gdLst/>
            <a:ahLst/>
            <a:cxnLst>
              <a:cxn ang="0">
                <a:pos x="4" y="4"/>
              </a:cxn>
              <a:cxn ang="0">
                <a:pos x="3" y="4"/>
              </a:cxn>
              <a:cxn ang="0">
                <a:pos x="0" y="0"/>
              </a:cxn>
              <a:cxn ang="0">
                <a:pos x="8" y="0"/>
              </a:cxn>
              <a:cxn ang="0">
                <a:pos x="4" y="4"/>
              </a:cxn>
            </a:cxnLst>
            <a:rect l="0" t="0" r="r" b="b"/>
            <a:pathLst>
              <a:path w="8" h="4">
                <a:moveTo>
                  <a:pt x="4" y="4"/>
                </a:moveTo>
                <a:cubicBezTo>
                  <a:pt x="3" y="4"/>
                  <a:pt x="3" y="4"/>
                  <a:pt x="3" y="4"/>
                </a:cubicBezTo>
                <a:cubicBezTo>
                  <a:pt x="2" y="4"/>
                  <a:pt x="0" y="2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6" y="4"/>
                  <a:pt x="4" y="4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91"/>
          <p:cNvSpPr>
            <a:spLocks/>
          </p:cNvSpPr>
          <p:nvPr/>
        </p:nvSpPr>
        <p:spPr bwMode="auto">
          <a:xfrm>
            <a:off x="7719558" y="3189975"/>
            <a:ext cx="17725" cy="8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0"/>
              </a:cxn>
              <a:cxn ang="0">
                <a:pos x="2" y="0"/>
              </a:cxn>
              <a:cxn ang="0">
                <a:pos x="2" y="1"/>
              </a:cxn>
              <a:cxn ang="0">
                <a:pos x="0" y="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2" y="1"/>
                  <a:pt x="2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92"/>
          <p:cNvSpPr>
            <a:spLocks/>
          </p:cNvSpPr>
          <p:nvPr/>
        </p:nvSpPr>
        <p:spPr bwMode="auto">
          <a:xfrm>
            <a:off x="7691494" y="3161910"/>
            <a:ext cx="73852" cy="8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8" y="0"/>
              </a:cxn>
              <a:cxn ang="0">
                <a:pos x="8" y="1"/>
              </a:cxn>
              <a:cxn ang="0">
                <a:pos x="0" y="1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8" h="1">
                <a:moveTo>
                  <a:pt x="0" y="0"/>
                </a:move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1"/>
                  <a:pt x="8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Content Placeholder 1"/>
          <p:cNvSpPr txBox="1">
            <a:spLocks/>
          </p:cNvSpPr>
          <p:nvPr/>
        </p:nvSpPr>
        <p:spPr>
          <a:xfrm>
            <a:off x="8588232" y="3962400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creative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8" name="Content Placeholder 1"/>
          <p:cNvSpPr txBox="1">
            <a:spLocks/>
          </p:cNvSpPr>
          <p:nvPr/>
        </p:nvSpPr>
        <p:spPr>
          <a:xfrm>
            <a:off x="9655032" y="3221180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think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9" name="Content Placeholder 1"/>
          <p:cNvSpPr txBox="1">
            <a:spLocks/>
          </p:cNvSpPr>
          <p:nvPr/>
        </p:nvSpPr>
        <p:spPr>
          <a:xfrm>
            <a:off x="8255723" y="3221180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brain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0" name="Content Placeholder 1"/>
          <p:cNvSpPr txBox="1">
            <a:spLocks/>
          </p:cNvSpPr>
          <p:nvPr/>
        </p:nvSpPr>
        <p:spPr>
          <a:xfrm>
            <a:off x="6274526" y="2057400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earn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1" name="Content Placeholder 1"/>
          <p:cNvSpPr txBox="1">
            <a:spLocks/>
          </p:cNvSpPr>
          <p:nvPr/>
        </p:nvSpPr>
        <p:spPr>
          <a:xfrm>
            <a:off x="9100847" y="1080655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mind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2" name="Content Placeholder 1"/>
          <p:cNvSpPr txBox="1">
            <a:spLocks/>
          </p:cNvSpPr>
          <p:nvPr/>
        </p:nvSpPr>
        <p:spPr>
          <a:xfrm>
            <a:off x="9655032" y="1634835"/>
            <a:ext cx="1066800" cy="304800"/>
          </a:xfrm>
          <a:prstGeom prst="rect">
            <a:avLst/>
          </a:prstGeom>
        </p:spPr>
        <p:txBody>
          <a:bodyPr/>
          <a:lstStyle/>
          <a:p>
            <a:pPr marL="439529" marR="0" lvl="0" indent="-439529" algn="ctr" defTabSz="1172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800" dirty="0" smtClean="0"/>
              <a:t>idea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uild="p"/>
      <p:bldP spid="78" grpId="0" build="p"/>
      <p:bldP spid="79" grpId="0" build="p"/>
      <p:bldP spid="80" grpId="0" build="p"/>
      <p:bldP spid="81" grpId="0" build="p"/>
      <p:bldP spid="8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836612" y="0"/>
            <a:ext cx="1100398" cy="68580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6412" y="304800"/>
            <a:ext cx="6836076" cy="487684"/>
          </a:xfrm>
          <a:prstGeom prst="rect">
            <a:avLst/>
          </a:prstGeom>
          <a:noFill/>
        </p:spPr>
        <p:txBody>
          <a:bodyPr wrap="none" lIns="117208" tIns="58604" rIns="117208" bIns="58604" rtlCol="0">
            <a:spAutoFit/>
          </a:bodyPr>
          <a:lstStyle/>
          <a:p>
            <a:r>
              <a:rPr lang="es-CO" sz="2400" b="1" dirty="0" smtClean="0">
                <a:solidFill>
                  <a:schemeClr val="bg1">
                    <a:lumMod val="8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¿Qué es y qué no es la inteligencia Artificial?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32161" y="4130775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0534B"/>
                </a:solidFill>
                <a:latin typeface="et-line" panose="02000503000000000000" pitchFamily="2" charset="2"/>
              </a:rPr>
              <a:t></a:t>
            </a:r>
            <a:endParaRPr lang="en-US" sz="1600" dirty="0">
              <a:solidFill>
                <a:srgbClr val="F0534B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47160" y="413054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0534B"/>
                </a:solidFill>
                <a:latin typeface="et-line" panose="02000503000000000000" pitchFamily="2" charset="2"/>
              </a:rPr>
              <a:t></a:t>
            </a:r>
            <a:endParaRPr lang="en-US" sz="1600" dirty="0">
              <a:solidFill>
                <a:srgbClr val="F0534B"/>
              </a:solidFill>
            </a:endParaRPr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16" y="990600"/>
            <a:ext cx="7575668" cy="54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fferent types of trees royalty-free stock vector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381000"/>
            <a:ext cx="8944912" cy="57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Torre electrica 3d, en Tendidos electricidad - Infraestructu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24" y="381000"/>
            <a:ext cx="1833990" cy="301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 árbol bel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352800"/>
            <a:ext cx="1862814" cy="28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89012" y="16865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0534B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Regresión</a:t>
            </a:r>
            <a:r>
              <a:rPr lang="en-US" sz="2400" dirty="0" smtClean="0">
                <a:solidFill>
                  <a:srgbClr val="F0534B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endParaRPr lang="en-US" sz="2400" dirty="0">
              <a:solidFill>
                <a:srgbClr val="F0534B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583" y="167261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0534B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Clasificación</a:t>
            </a:r>
            <a:endParaRPr lang="en-US" sz="2400" dirty="0">
              <a:solidFill>
                <a:srgbClr val="F0534B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7800" y="16815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0534B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Clustering</a:t>
            </a:r>
            <a:endParaRPr lang="en-US" sz="2400" dirty="0">
              <a:solidFill>
                <a:srgbClr val="F0534B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1979612" y="5715000"/>
            <a:ext cx="396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810394" y="4191000"/>
            <a:ext cx="3962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5400000">
            <a:off x="1804016" y="-12080"/>
            <a:ext cx="45720" cy="196828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0412" y="53340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ea typeface="Open Sans Extrabold" panose="020B0906030804020204" pitchFamily="34" charset="0"/>
                <a:cs typeface="Aharoni" panose="02010803020104030203" pitchFamily="2" charset="-79"/>
              </a:rPr>
              <a:t>Tipos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Aharoni" panose="02010803020104030203" pitchFamily="2" charset="-79"/>
                <a:ea typeface="Open Sans Extrabold" panose="020B0906030804020204" pitchFamily="34" charset="0"/>
                <a:cs typeface="Aharoni" panose="02010803020104030203" pitchFamily="2" charset="-79"/>
              </a:rPr>
              <a:t> de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Open Sans Extrabold" panose="020B0906030804020204" pitchFamily="34" charset="0"/>
                <a:cs typeface="Aharoni" panose="02010803020104030203" pitchFamily="2" charset="-79"/>
              </a:rPr>
              <a:t> </a:t>
            </a:r>
            <a:r>
              <a:rPr lang="en-US" sz="2400" dirty="0" smtClean="0">
                <a:solidFill>
                  <a:srgbClr val="F0534B"/>
                </a:solidFill>
                <a:latin typeface="Aharoni" panose="02010803020104030203" pitchFamily="2" charset="-79"/>
                <a:ea typeface="Open Sans" pitchFamily="34" charset="0"/>
                <a:cs typeface="Aharoni" panose="02010803020104030203" pitchFamily="2" charset="-79"/>
              </a:rPr>
              <a:t>Machine Learning</a:t>
            </a:r>
            <a:endParaRPr lang="en-US" sz="2400" dirty="0">
              <a:solidFill>
                <a:srgbClr val="F0534B"/>
              </a:solidFill>
              <a:latin typeface="Aharoni" panose="02010803020104030203" pitchFamily="2" charset="-79"/>
              <a:ea typeface="Open Sans" pitchFamily="34" charset="0"/>
              <a:cs typeface="Aharoni" panose="02010803020104030203" pitchFamily="2" charset="-79"/>
            </a:endParaRPr>
          </a:p>
        </p:txBody>
      </p:sp>
      <p:pic>
        <p:nvPicPr>
          <p:cNvPr id="2050" name="Picture 2" descr="../../_images/plot_mean_shif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590799"/>
            <a:ext cx="3124200" cy="228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http://apexedu.ir/uploadfile/file_portal/site_3382_web/file_portal_end/%D8%A8%D8%AE%D8%B4-%D9%85%D8%AD%D8%AA%D9%88%D8%A7%DB%8C%DB%8C-%D8%B3%D8%A7%DB%8C%D8%AA/%D9%85%D9%82%D8%A7%D9%84%D8%A7%D8%AA/svm_3d_cropped-750x410(2)(3)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74" y="2590800"/>
            <a:ext cx="3477279" cy="228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Linear regress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1" y="2590800"/>
            <a:ext cx="3451117" cy="228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085012" y="2590800"/>
            <a:ext cx="2971800" cy="228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SERVICIOS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085012" y="3001963"/>
            <a:ext cx="4198938" cy="103663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CO" sz="1200" dirty="0">
                <a:solidFill>
                  <a:schemeClr val="bg1">
                    <a:lumMod val="8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un servicio es cualquier acto o desempeño que una persona puede ofrecer a otra, que es esencialmente intangible y que no conlleva ninguna propiedad. Su producción puede o no estar ligada a un producto físico.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7085012" y="4678363"/>
            <a:ext cx="2971800" cy="228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SUMINISTROS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085012" y="5059363"/>
            <a:ext cx="4275138" cy="1036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1200" dirty="0" smtClean="0">
                <a:solidFill>
                  <a:schemeClr val="bg1">
                    <a:lumMod val="8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Los suministros de  </a:t>
            </a:r>
            <a:r>
              <a:rPr lang="es-CO" sz="1200" dirty="0">
                <a:solidFill>
                  <a:schemeClr val="bg1">
                    <a:lumMod val="8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productos, en esencia tangibles, conllevan componentes de servicio que se vuelven muy importantes: instalación, garantía, servicio al cliente serían ejemplos muy obvios. Una sonrisa por parte del vendedor, facilidades en la forma de pago, o la imagen de marca pudieran no serlo tanto.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. 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7199312" y="2912226"/>
            <a:ext cx="777240" cy="4571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7199312" y="5004263"/>
            <a:ext cx="822960" cy="4571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6"/>
          <p:cNvSpPr>
            <a:spLocks/>
          </p:cNvSpPr>
          <p:nvPr/>
        </p:nvSpPr>
        <p:spPr bwMode="auto">
          <a:xfrm>
            <a:off x="2563812" y="5211763"/>
            <a:ext cx="1100138" cy="433388"/>
          </a:xfrm>
          <a:custGeom>
            <a:avLst/>
            <a:gdLst/>
            <a:ahLst/>
            <a:cxnLst>
              <a:cxn ang="0">
                <a:pos x="284" y="0"/>
              </a:cxn>
              <a:cxn ang="0">
                <a:pos x="191" y="4"/>
              </a:cxn>
              <a:cxn ang="0">
                <a:pos x="51" y="74"/>
              </a:cxn>
              <a:cxn ang="0">
                <a:pos x="0" y="188"/>
              </a:cxn>
              <a:cxn ang="0">
                <a:pos x="477" y="188"/>
              </a:cxn>
              <a:cxn ang="0">
                <a:pos x="426" y="74"/>
              </a:cxn>
              <a:cxn ang="0">
                <a:pos x="284" y="0"/>
              </a:cxn>
            </a:cxnLst>
            <a:rect l="0" t="0" r="r" b="b"/>
            <a:pathLst>
              <a:path w="477" h="188">
                <a:moveTo>
                  <a:pt x="284" y="0"/>
                </a:moveTo>
                <a:cubicBezTo>
                  <a:pt x="283" y="1"/>
                  <a:pt x="192" y="3"/>
                  <a:pt x="191" y="4"/>
                </a:cubicBezTo>
                <a:cubicBezTo>
                  <a:pt x="162" y="45"/>
                  <a:pt x="100" y="63"/>
                  <a:pt x="51" y="74"/>
                </a:cubicBezTo>
                <a:cubicBezTo>
                  <a:pt x="2" y="85"/>
                  <a:pt x="0" y="147"/>
                  <a:pt x="0" y="188"/>
                </a:cubicBezTo>
                <a:cubicBezTo>
                  <a:pt x="477" y="188"/>
                  <a:pt x="477" y="188"/>
                  <a:pt x="477" y="188"/>
                </a:cubicBezTo>
                <a:cubicBezTo>
                  <a:pt x="477" y="147"/>
                  <a:pt x="476" y="85"/>
                  <a:pt x="426" y="74"/>
                </a:cubicBezTo>
                <a:cubicBezTo>
                  <a:pt x="376" y="63"/>
                  <a:pt x="311" y="43"/>
                  <a:pt x="28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37"/>
          <p:cNvSpPr>
            <a:spLocks/>
          </p:cNvSpPr>
          <p:nvPr/>
        </p:nvSpPr>
        <p:spPr bwMode="auto">
          <a:xfrm>
            <a:off x="2897187" y="4592638"/>
            <a:ext cx="430213" cy="930275"/>
          </a:xfrm>
          <a:custGeom>
            <a:avLst/>
            <a:gdLst/>
            <a:ahLst/>
            <a:cxnLst>
              <a:cxn ang="0">
                <a:pos x="33" y="358"/>
              </a:cxn>
              <a:cxn ang="0">
                <a:pos x="93" y="0"/>
              </a:cxn>
              <a:cxn ang="0">
                <a:pos x="159" y="363"/>
              </a:cxn>
              <a:cxn ang="0">
                <a:pos x="33" y="358"/>
              </a:cxn>
            </a:cxnLst>
            <a:rect l="0" t="0" r="r" b="b"/>
            <a:pathLst>
              <a:path w="186" h="403">
                <a:moveTo>
                  <a:pt x="33" y="358"/>
                </a:moveTo>
                <a:cubicBezTo>
                  <a:pt x="11" y="214"/>
                  <a:pt x="0" y="0"/>
                  <a:pt x="93" y="0"/>
                </a:cubicBezTo>
                <a:cubicBezTo>
                  <a:pt x="186" y="0"/>
                  <a:pt x="181" y="212"/>
                  <a:pt x="159" y="363"/>
                </a:cubicBezTo>
                <a:cubicBezTo>
                  <a:pt x="115" y="403"/>
                  <a:pt x="70" y="392"/>
                  <a:pt x="33" y="35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4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38"/>
          <p:cNvSpPr>
            <a:spLocks/>
          </p:cNvSpPr>
          <p:nvPr/>
        </p:nvSpPr>
        <p:spPr bwMode="auto">
          <a:xfrm>
            <a:off x="2965449" y="4862513"/>
            <a:ext cx="295275" cy="719138"/>
          </a:xfrm>
          <a:custGeom>
            <a:avLst/>
            <a:gdLst/>
            <a:ahLst/>
            <a:cxnLst>
              <a:cxn ang="0">
                <a:pos x="17" y="64"/>
              </a:cxn>
              <a:cxn ang="0">
                <a:pos x="17" y="142"/>
              </a:cxn>
              <a:cxn ang="0">
                <a:pos x="17" y="181"/>
              </a:cxn>
              <a:cxn ang="0">
                <a:pos x="65" y="311"/>
              </a:cxn>
              <a:cxn ang="0">
                <a:pos x="112" y="181"/>
              </a:cxn>
              <a:cxn ang="0">
                <a:pos x="112" y="142"/>
              </a:cxn>
              <a:cxn ang="0">
                <a:pos x="112" y="64"/>
              </a:cxn>
              <a:cxn ang="0">
                <a:pos x="17" y="64"/>
              </a:cxn>
            </a:cxnLst>
            <a:rect l="0" t="0" r="r" b="b"/>
            <a:pathLst>
              <a:path w="128" h="311">
                <a:moveTo>
                  <a:pt x="17" y="64"/>
                </a:moveTo>
                <a:cubicBezTo>
                  <a:pt x="17" y="142"/>
                  <a:pt x="17" y="142"/>
                  <a:pt x="17" y="142"/>
                </a:cubicBezTo>
                <a:cubicBezTo>
                  <a:pt x="17" y="181"/>
                  <a:pt x="17" y="181"/>
                  <a:pt x="17" y="181"/>
                </a:cubicBezTo>
                <a:cubicBezTo>
                  <a:pt x="0" y="212"/>
                  <a:pt x="47" y="311"/>
                  <a:pt x="65" y="311"/>
                </a:cubicBezTo>
                <a:cubicBezTo>
                  <a:pt x="82" y="311"/>
                  <a:pt x="128" y="220"/>
                  <a:pt x="112" y="181"/>
                </a:cubicBezTo>
                <a:cubicBezTo>
                  <a:pt x="112" y="142"/>
                  <a:pt x="112" y="142"/>
                  <a:pt x="112" y="142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12" y="0"/>
                  <a:pt x="17" y="0"/>
                  <a:pt x="17" y="64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39"/>
          <p:cNvSpPr>
            <a:spLocks/>
          </p:cNvSpPr>
          <p:nvPr/>
        </p:nvSpPr>
        <p:spPr bwMode="auto">
          <a:xfrm>
            <a:off x="3321049" y="4876800"/>
            <a:ext cx="112713" cy="157163"/>
          </a:xfrm>
          <a:custGeom>
            <a:avLst/>
            <a:gdLst/>
            <a:ahLst/>
            <a:cxnLst>
              <a:cxn ang="0">
                <a:pos x="37" y="4"/>
              </a:cxn>
              <a:cxn ang="0">
                <a:pos x="7" y="27"/>
              </a:cxn>
              <a:cxn ang="0">
                <a:pos x="11" y="64"/>
              </a:cxn>
              <a:cxn ang="0">
                <a:pos x="42" y="42"/>
              </a:cxn>
              <a:cxn ang="0">
                <a:pos x="37" y="4"/>
              </a:cxn>
            </a:cxnLst>
            <a:rect l="0" t="0" r="r" b="b"/>
            <a:pathLst>
              <a:path w="49" h="68">
                <a:moveTo>
                  <a:pt x="37" y="4"/>
                </a:moveTo>
                <a:cubicBezTo>
                  <a:pt x="28" y="0"/>
                  <a:pt x="14" y="10"/>
                  <a:pt x="7" y="27"/>
                </a:cubicBezTo>
                <a:cubicBezTo>
                  <a:pt x="0" y="43"/>
                  <a:pt x="2" y="60"/>
                  <a:pt x="11" y="64"/>
                </a:cubicBezTo>
                <a:cubicBezTo>
                  <a:pt x="21" y="68"/>
                  <a:pt x="35" y="58"/>
                  <a:pt x="42" y="42"/>
                </a:cubicBezTo>
                <a:cubicBezTo>
                  <a:pt x="49" y="25"/>
                  <a:pt x="47" y="8"/>
                  <a:pt x="37" y="4"/>
                </a:cubicBezTo>
                <a:close/>
              </a:path>
            </a:pathLst>
          </a:custGeom>
          <a:solidFill>
            <a:srgbClr val="E6E6E6"/>
          </a:solidFill>
          <a:ln w="6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40"/>
          <p:cNvSpPr>
            <a:spLocks/>
          </p:cNvSpPr>
          <p:nvPr/>
        </p:nvSpPr>
        <p:spPr bwMode="auto">
          <a:xfrm>
            <a:off x="2793999" y="4876800"/>
            <a:ext cx="112713" cy="157163"/>
          </a:xfrm>
          <a:custGeom>
            <a:avLst/>
            <a:gdLst/>
            <a:ahLst/>
            <a:cxnLst>
              <a:cxn ang="0">
                <a:pos x="12" y="4"/>
              </a:cxn>
              <a:cxn ang="0">
                <a:pos x="42" y="27"/>
              </a:cxn>
              <a:cxn ang="0">
                <a:pos x="38" y="64"/>
              </a:cxn>
              <a:cxn ang="0">
                <a:pos x="8" y="42"/>
              </a:cxn>
              <a:cxn ang="0">
                <a:pos x="12" y="4"/>
              </a:cxn>
            </a:cxnLst>
            <a:rect l="0" t="0" r="r" b="b"/>
            <a:pathLst>
              <a:path w="49" h="68">
                <a:moveTo>
                  <a:pt x="12" y="4"/>
                </a:moveTo>
                <a:cubicBezTo>
                  <a:pt x="22" y="0"/>
                  <a:pt x="35" y="10"/>
                  <a:pt x="42" y="27"/>
                </a:cubicBezTo>
                <a:cubicBezTo>
                  <a:pt x="49" y="43"/>
                  <a:pt x="47" y="60"/>
                  <a:pt x="38" y="64"/>
                </a:cubicBezTo>
                <a:cubicBezTo>
                  <a:pt x="28" y="68"/>
                  <a:pt x="15" y="58"/>
                  <a:pt x="8" y="42"/>
                </a:cubicBezTo>
                <a:cubicBezTo>
                  <a:pt x="0" y="25"/>
                  <a:pt x="2" y="8"/>
                  <a:pt x="12" y="4"/>
                </a:cubicBezTo>
                <a:close/>
              </a:path>
            </a:pathLst>
          </a:custGeom>
          <a:solidFill>
            <a:srgbClr val="E6E6E6"/>
          </a:solidFill>
          <a:ln w="6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1"/>
          <p:cNvSpPr>
            <a:spLocks/>
          </p:cNvSpPr>
          <p:nvPr/>
        </p:nvSpPr>
        <p:spPr bwMode="auto">
          <a:xfrm>
            <a:off x="2795587" y="4525963"/>
            <a:ext cx="635000" cy="671513"/>
          </a:xfrm>
          <a:custGeom>
            <a:avLst/>
            <a:gdLst/>
            <a:ahLst/>
            <a:cxnLst>
              <a:cxn ang="0">
                <a:pos x="138" y="291"/>
              </a:cxn>
              <a:cxn ang="0">
                <a:pos x="21" y="172"/>
              </a:cxn>
              <a:cxn ang="0">
                <a:pos x="138" y="0"/>
              </a:cxn>
              <a:cxn ang="0">
                <a:pos x="255" y="172"/>
              </a:cxn>
              <a:cxn ang="0">
                <a:pos x="138" y="291"/>
              </a:cxn>
            </a:cxnLst>
            <a:rect l="0" t="0" r="r" b="b"/>
            <a:pathLst>
              <a:path w="275" h="291">
                <a:moveTo>
                  <a:pt x="138" y="291"/>
                </a:moveTo>
                <a:cubicBezTo>
                  <a:pt x="107" y="291"/>
                  <a:pt x="41" y="242"/>
                  <a:pt x="21" y="172"/>
                </a:cubicBezTo>
                <a:cubicBezTo>
                  <a:pt x="0" y="101"/>
                  <a:pt x="39" y="0"/>
                  <a:pt x="138" y="0"/>
                </a:cubicBezTo>
                <a:cubicBezTo>
                  <a:pt x="237" y="0"/>
                  <a:pt x="275" y="101"/>
                  <a:pt x="255" y="172"/>
                </a:cubicBezTo>
                <a:cubicBezTo>
                  <a:pt x="235" y="242"/>
                  <a:pt x="169" y="291"/>
                  <a:pt x="138" y="291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2"/>
          <p:cNvSpPr>
            <a:spLocks/>
          </p:cNvSpPr>
          <p:nvPr/>
        </p:nvSpPr>
        <p:spPr bwMode="auto">
          <a:xfrm>
            <a:off x="2763837" y="4516438"/>
            <a:ext cx="684213" cy="412750"/>
          </a:xfrm>
          <a:custGeom>
            <a:avLst/>
            <a:gdLst/>
            <a:ahLst/>
            <a:cxnLst>
              <a:cxn ang="0">
                <a:pos x="272" y="174"/>
              </a:cxn>
              <a:cxn ang="0">
                <a:pos x="152" y="0"/>
              </a:cxn>
              <a:cxn ang="0">
                <a:pos x="36" y="179"/>
              </a:cxn>
              <a:cxn ang="0">
                <a:pos x="235" y="50"/>
              </a:cxn>
              <a:cxn ang="0">
                <a:pos x="272" y="174"/>
              </a:cxn>
            </a:cxnLst>
            <a:rect l="0" t="0" r="r" b="b"/>
            <a:pathLst>
              <a:path w="296" h="179">
                <a:moveTo>
                  <a:pt x="272" y="174"/>
                </a:moveTo>
                <a:cubicBezTo>
                  <a:pt x="296" y="42"/>
                  <a:pt x="218" y="0"/>
                  <a:pt x="152" y="0"/>
                </a:cubicBezTo>
                <a:cubicBezTo>
                  <a:pt x="77" y="0"/>
                  <a:pt x="0" y="57"/>
                  <a:pt x="36" y="179"/>
                </a:cubicBezTo>
                <a:cubicBezTo>
                  <a:pt x="107" y="175"/>
                  <a:pt x="172" y="133"/>
                  <a:pt x="235" y="50"/>
                </a:cubicBezTo>
                <a:cubicBezTo>
                  <a:pt x="245" y="92"/>
                  <a:pt x="253" y="147"/>
                  <a:pt x="272" y="1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3"/>
          <p:cNvSpPr>
            <a:spLocks noEditPoints="1"/>
          </p:cNvSpPr>
          <p:nvPr/>
        </p:nvSpPr>
        <p:spPr bwMode="auto">
          <a:xfrm>
            <a:off x="2911474" y="4819650"/>
            <a:ext cx="422275" cy="152400"/>
          </a:xfrm>
          <a:custGeom>
            <a:avLst/>
            <a:gdLst/>
            <a:ahLst/>
            <a:cxnLst>
              <a:cxn ang="0">
                <a:pos x="137" y="66"/>
              </a:cxn>
              <a:cxn ang="0">
                <a:pos x="140" y="66"/>
              </a:cxn>
              <a:cxn ang="0">
                <a:pos x="173" y="39"/>
              </a:cxn>
              <a:cxn ang="0">
                <a:pos x="180" y="17"/>
              </a:cxn>
              <a:cxn ang="0">
                <a:pos x="183" y="9"/>
              </a:cxn>
              <a:cxn ang="0">
                <a:pos x="178" y="3"/>
              </a:cxn>
              <a:cxn ang="0">
                <a:pos x="138" y="1"/>
              </a:cxn>
              <a:cxn ang="0">
                <a:pos x="138" y="5"/>
              </a:cxn>
              <a:cxn ang="0">
                <a:pos x="166" y="8"/>
              </a:cxn>
              <a:cxn ang="0">
                <a:pos x="165" y="49"/>
              </a:cxn>
              <a:cxn ang="0">
                <a:pos x="137" y="62"/>
              </a:cxn>
              <a:cxn ang="0">
                <a:pos x="137" y="66"/>
              </a:cxn>
              <a:cxn ang="0">
                <a:pos x="92" y="8"/>
              </a:cxn>
              <a:cxn ang="0">
                <a:pos x="49" y="1"/>
              </a:cxn>
              <a:cxn ang="0">
                <a:pos x="46" y="1"/>
              </a:cxn>
              <a:cxn ang="0">
                <a:pos x="46" y="5"/>
              </a:cxn>
              <a:cxn ang="0">
                <a:pos x="76" y="15"/>
              </a:cxn>
              <a:cxn ang="0">
                <a:pos x="58" y="59"/>
              </a:cxn>
              <a:cxn ang="0">
                <a:pos x="45" y="62"/>
              </a:cxn>
              <a:cxn ang="0">
                <a:pos x="44" y="66"/>
              </a:cxn>
              <a:cxn ang="0">
                <a:pos x="76" y="46"/>
              </a:cxn>
              <a:cxn ang="0">
                <a:pos x="92" y="23"/>
              </a:cxn>
              <a:cxn ang="0">
                <a:pos x="106" y="45"/>
              </a:cxn>
              <a:cxn ang="0">
                <a:pos x="137" y="66"/>
              </a:cxn>
              <a:cxn ang="0">
                <a:pos x="137" y="62"/>
              </a:cxn>
              <a:cxn ang="0">
                <a:pos x="123" y="59"/>
              </a:cxn>
              <a:cxn ang="0">
                <a:pos x="108" y="15"/>
              </a:cxn>
              <a:cxn ang="0">
                <a:pos x="138" y="5"/>
              </a:cxn>
              <a:cxn ang="0">
                <a:pos x="138" y="1"/>
              </a:cxn>
              <a:cxn ang="0">
                <a:pos x="136" y="1"/>
              </a:cxn>
              <a:cxn ang="0">
                <a:pos x="92" y="8"/>
              </a:cxn>
              <a:cxn ang="0">
                <a:pos x="46" y="1"/>
              </a:cxn>
              <a:cxn ang="0">
                <a:pos x="6" y="3"/>
              </a:cxn>
              <a:cxn ang="0">
                <a:pos x="1" y="9"/>
              </a:cxn>
              <a:cxn ang="0">
                <a:pos x="4" y="17"/>
              </a:cxn>
              <a:cxn ang="0">
                <a:pos x="10" y="39"/>
              </a:cxn>
              <a:cxn ang="0">
                <a:pos x="41" y="66"/>
              </a:cxn>
              <a:cxn ang="0">
                <a:pos x="44" y="66"/>
              </a:cxn>
              <a:cxn ang="0">
                <a:pos x="45" y="62"/>
              </a:cxn>
              <a:cxn ang="0">
                <a:pos x="17" y="49"/>
              </a:cxn>
              <a:cxn ang="0">
                <a:pos x="18" y="8"/>
              </a:cxn>
              <a:cxn ang="0">
                <a:pos x="46" y="5"/>
              </a:cxn>
              <a:cxn ang="0">
                <a:pos x="46" y="1"/>
              </a:cxn>
            </a:cxnLst>
            <a:rect l="0" t="0" r="r" b="b"/>
            <a:pathLst>
              <a:path w="183" h="66">
                <a:moveTo>
                  <a:pt x="137" y="66"/>
                </a:moveTo>
                <a:cubicBezTo>
                  <a:pt x="138" y="66"/>
                  <a:pt x="139" y="66"/>
                  <a:pt x="140" y="66"/>
                </a:cubicBezTo>
                <a:cubicBezTo>
                  <a:pt x="164" y="64"/>
                  <a:pt x="170" y="53"/>
                  <a:pt x="173" y="39"/>
                </a:cubicBezTo>
                <a:cubicBezTo>
                  <a:pt x="176" y="24"/>
                  <a:pt x="176" y="18"/>
                  <a:pt x="180" y="17"/>
                </a:cubicBezTo>
                <a:cubicBezTo>
                  <a:pt x="183" y="16"/>
                  <a:pt x="183" y="13"/>
                  <a:pt x="183" y="9"/>
                </a:cubicBezTo>
                <a:cubicBezTo>
                  <a:pt x="183" y="5"/>
                  <a:pt x="183" y="4"/>
                  <a:pt x="178" y="3"/>
                </a:cubicBezTo>
                <a:cubicBezTo>
                  <a:pt x="175" y="1"/>
                  <a:pt x="154" y="0"/>
                  <a:pt x="138" y="1"/>
                </a:cubicBezTo>
                <a:cubicBezTo>
                  <a:pt x="138" y="5"/>
                  <a:pt x="138" y="5"/>
                  <a:pt x="138" y="5"/>
                </a:cubicBezTo>
                <a:cubicBezTo>
                  <a:pt x="151" y="4"/>
                  <a:pt x="162" y="5"/>
                  <a:pt x="166" y="8"/>
                </a:cubicBezTo>
                <a:cubicBezTo>
                  <a:pt x="174" y="13"/>
                  <a:pt x="171" y="37"/>
                  <a:pt x="165" y="49"/>
                </a:cubicBezTo>
                <a:cubicBezTo>
                  <a:pt x="160" y="57"/>
                  <a:pt x="148" y="62"/>
                  <a:pt x="137" y="62"/>
                </a:cubicBezTo>
                <a:lnTo>
                  <a:pt x="137" y="66"/>
                </a:lnTo>
                <a:close/>
                <a:moveTo>
                  <a:pt x="92" y="8"/>
                </a:moveTo>
                <a:cubicBezTo>
                  <a:pt x="87" y="9"/>
                  <a:pt x="65" y="2"/>
                  <a:pt x="49" y="1"/>
                </a:cubicBezTo>
                <a:cubicBezTo>
                  <a:pt x="48" y="1"/>
                  <a:pt x="47" y="1"/>
                  <a:pt x="46" y="1"/>
                </a:cubicBezTo>
                <a:cubicBezTo>
                  <a:pt x="46" y="5"/>
                  <a:pt x="46" y="5"/>
                  <a:pt x="46" y="5"/>
                </a:cubicBezTo>
                <a:cubicBezTo>
                  <a:pt x="58" y="5"/>
                  <a:pt x="71" y="8"/>
                  <a:pt x="76" y="15"/>
                </a:cubicBezTo>
                <a:cubicBezTo>
                  <a:pt x="83" y="26"/>
                  <a:pt x="70" y="53"/>
                  <a:pt x="58" y="59"/>
                </a:cubicBezTo>
                <a:cubicBezTo>
                  <a:pt x="54" y="61"/>
                  <a:pt x="50" y="62"/>
                  <a:pt x="45" y="62"/>
                </a:cubicBezTo>
                <a:cubicBezTo>
                  <a:pt x="44" y="66"/>
                  <a:pt x="44" y="66"/>
                  <a:pt x="44" y="66"/>
                </a:cubicBezTo>
                <a:cubicBezTo>
                  <a:pt x="65" y="66"/>
                  <a:pt x="73" y="51"/>
                  <a:pt x="76" y="46"/>
                </a:cubicBezTo>
                <a:cubicBezTo>
                  <a:pt x="81" y="36"/>
                  <a:pt x="80" y="23"/>
                  <a:pt x="92" y="23"/>
                </a:cubicBezTo>
                <a:cubicBezTo>
                  <a:pt x="104" y="23"/>
                  <a:pt x="102" y="36"/>
                  <a:pt x="106" y="45"/>
                </a:cubicBezTo>
                <a:cubicBezTo>
                  <a:pt x="109" y="51"/>
                  <a:pt x="116" y="66"/>
                  <a:pt x="137" y="66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32" y="62"/>
                  <a:pt x="127" y="61"/>
                  <a:pt x="123" y="59"/>
                </a:cubicBezTo>
                <a:cubicBezTo>
                  <a:pt x="112" y="53"/>
                  <a:pt x="100" y="26"/>
                  <a:pt x="108" y="15"/>
                </a:cubicBezTo>
                <a:cubicBezTo>
                  <a:pt x="113" y="8"/>
                  <a:pt x="126" y="5"/>
                  <a:pt x="138" y="5"/>
                </a:cubicBezTo>
                <a:cubicBezTo>
                  <a:pt x="138" y="1"/>
                  <a:pt x="138" y="1"/>
                  <a:pt x="138" y="1"/>
                </a:cubicBezTo>
                <a:cubicBezTo>
                  <a:pt x="137" y="1"/>
                  <a:pt x="137" y="1"/>
                  <a:pt x="136" y="1"/>
                </a:cubicBezTo>
                <a:cubicBezTo>
                  <a:pt x="122" y="2"/>
                  <a:pt x="105" y="8"/>
                  <a:pt x="92" y="8"/>
                </a:cubicBezTo>
                <a:close/>
                <a:moveTo>
                  <a:pt x="46" y="1"/>
                </a:moveTo>
                <a:cubicBezTo>
                  <a:pt x="30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7" y="24"/>
                  <a:pt x="10" y="39"/>
                </a:cubicBezTo>
                <a:cubicBezTo>
                  <a:pt x="11" y="53"/>
                  <a:pt x="17" y="64"/>
                  <a:pt x="41" y="66"/>
                </a:cubicBezTo>
                <a:cubicBezTo>
                  <a:pt x="42" y="66"/>
                  <a:pt x="43" y="66"/>
                  <a:pt x="44" y="66"/>
                </a:cubicBezTo>
                <a:cubicBezTo>
                  <a:pt x="45" y="62"/>
                  <a:pt x="45" y="62"/>
                  <a:pt x="45" y="62"/>
                </a:cubicBezTo>
                <a:cubicBezTo>
                  <a:pt x="33" y="62"/>
                  <a:pt x="21" y="58"/>
                  <a:pt x="17" y="49"/>
                </a:cubicBezTo>
                <a:cubicBezTo>
                  <a:pt x="11" y="37"/>
                  <a:pt x="10" y="13"/>
                  <a:pt x="18" y="8"/>
                </a:cubicBezTo>
                <a:cubicBezTo>
                  <a:pt x="22" y="6"/>
                  <a:pt x="34" y="4"/>
                  <a:pt x="46" y="5"/>
                </a:cubicBezTo>
                <a:lnTo>
                  <a:pt x="46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144"/>
          <p:cNvSpPr>
            <a:spLocks noChangeArrowheads="1"/>
          </p:cNvSpPr>
          <p:nvPr/>
        </p:nvSpPr>
        <p:spPr bwMode="auto">
          <a:xfrm>
            <a:off x="2311399" y="2895600"/>
            <a:ext cx="1101725" cy="11017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Sosa" pitchFamily="2" charset="0"/>
              </a:rPr>
              <a:t>B</a:t>
            </a:r>
            <a:endParaRPr lang="en-US" sz="4000" dirty="0">
              <a:solidFill>
                <a:schemeClr val="bg1"/>
              </a:solidFill>
              <a:latin typeface="Sosa" pitchFamily="2" charset="0"/>
            </a:endParaRPr>
          </a:p>
        </p:txBody>
      </p:sp>
      <p:sp>
        <p:nvSpPr>
          <p:cNvPr id="26" name="Line 145"/>
          <p:cNvSpPr>
            <a:spLocks noChangeShapeType="1"/>
          </p:cNvSpPr>
          <p:nvPr/>
        </p:nvSpPr>
        <p:spPr bwMode="auto">
          <a:xfrm flipH="1" flipV="1">
            <a:off x="2940049" y="3943350"/>
            <a:ext cx="117475" cy="528638"/>
          </a:xfrm>
          <a:prstGeom prst="line">
            <a:avLst/>
          </a:prstGeom>
          <a:noFill/>
          <a:ln w="12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6"/>
          <p:cNvSpPr>
            <a:spLocks/>
          </p:cNvSpPr>
          <p:nvPr/>
        </p:nvSpPr>
        <p:spPr bwMode="auto">
          <a:xfrm>
            <a:off x="2601912" y="5762625"/>
            <a:ext cx="1041400" cy="115888"/>
          </a:xfrm>
          <a:custGeom>
            <a:avLst/>
            <a:gdLst/>
            <a:ahLst/>
            <a:cxnLst>
              <a:cxn ang="0">
                <a:pos x="451" y="25"/>
              </a:cxn>
              <a:cxn ang="0">
                <a:pos x="435" y="50"/>
              </a:cxn>
              <a:cxn ang="0">
                <a:pos x="16" y="50"/>
              </a:cxn>
              <a:cxn ang="0">
                <a:pos x="0" y="25"/>
              </a:cxn>
              <a:cxn ang="0">
                <a:pos x="0" y="25"/>
              </a:cxn>
              <a:cxn ang="0">
                <a:pos x="16" y="0"/>
              </a:cxn>
              <a:cxn ang="0">
                <a:pos x="435" y="0"/>
              </a:cxn>
              <a:cxn ang="0">
                <a:pos x="451" y="25"/>
              </a:cxn>
            </a:cxnLst>
            <a:rect l="0" t="0" r="r" b="b"/>
            <a:pathLst>
              <a:path w="451" h="50">
                <a:moveTo>
                  <a:pt x="451" y="25"/>
                </a:moveTo>
                <a:cubicBezTo>
                  <a:pt x="451" y="38"/>
                  <a:pt x="444" y="50"/>
                  <a:pt x="435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38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7" y="0"/>
                  <a:pt x="16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44" y="0"/>
                  <a:pt x="451" y="11"/>
                  <a:pt x="451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8"/>
          <p:cNvSpPr>
            <a:spLocks/>
          </p:cNvSpPr>
          <p:nvPr/>
        </p:nvSpPr>
        <p:spPr bwMode="auto">
          <a:xfrm>
            <a:off x="4029074" y="4721225"/>
            <a:ext cx="96838" cy="144463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37" y="26"/>
              </a:cxn>
              <a:cxn ang="0">
                <a:pos x="30" y="59"/>
              </a:cxn>
              <a:cxn ang="0">
                <a:pos x="5" y="36"/>
              </a:cxn>
              <a:cxn ang="0">
                <a:pos x="12" y="3"/>
              </a:cxn>
            </a:cxnLst>
            <a:rect l="0" t="0" r="r" b="b"/>
            <a:pathLst>
              <a:path w="42" h="62">
                <a:moveTo>
                  <a:pt x="12" y="3"/>
                </a:moveTo>
                <a:cubicBezTo>
                  <a:pt x="21" y="0"/>
                  <a:pt x="32" y="10"/>
                  <a:pt x="37" y="26"/>
                </a:cubicBezTo>
                <a:cubicBezTo>
                  <a:pt x="42" y="41"/>
                  <a:pt x="39" y="56"/>
                  <a:pt x="30" y="59"/>
                </a:cubicBezTo>
                <a:cubicBezTo>
                  <a:pt x="21" y="62"/>
                  <a:pt x="10" y="51"/>
                  <a:pt x="5" y="36"/>
                </a:cubicBezTo>
                <a:cubicBezTo>
                  <a:pt x="0" y="21"/>
                  <a:pt x="3" y="6"/>
                  <a:pt x="12" y="3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9"/>
          <p:cNvSpPr>
            <a:spLocks/>
          </p:cNvSpPr>
          <p:nvPr/>
        </p:nvSpPr>
        <p:spPr bwMode="auto">
          <a:xfrm>
            <a:off x="4586287" y="4721225"/>
            <a:ext cx="96838" cy="144463"/>
          </a:xfrm>
          <a:custGeom>
            <a:avLst/>
            <a:gdLst/>
            <a:ahLst/>
            <a:cxnLst>
              <a:cxn ang="0">
                <a:pos x="30" y="3"/>
              </a:cxn>
              <a:cxn ang="0">
                <a:pos x="5" y="26"/>
              </a:cxn>
              <a:cxn ang="0">
                <a:pos x="12" y="59"/>
              </a:cxn>
              <a:cxn ang="0">
                <a:pos x="37" y="36"/>
              </a:cxn>
              <a:cxn ang="0">
                <a:pos x="30" y="3"/>
              </a:cxn>
            </a:cxnLst>
            <a:rect l="0" t="0" r="r" b="b"/>
            <a:pathLst>
              <a:path w="42" h="62">
                <a:moveTo>
                  <a:pt x="30" y="3"/>
                </a:moveTo>
                <a:cubicBezTo>
                  <a:pt x="21" y="0"/>
                  <a:pt x="10" y="10"/>
                  <a:pt x="5" y="26"/>
                </a:cubicBezTo>
                <a:cubicBezTo>
                  <a:pt x="0" y="41"/>
                  <a:pt x="3" y="56"/>
                  <a:pt x="12" y="59"/>
                </a:cubicBezTo>
                <a:cubicBezTo>
                  <a:pt x="21" y="62"/>
                  <a:pt x="32" y="51"/>
                  <a:pt x="37" y="36"/>
                </a:cubicBezTo>
                <a:cubicBezTo>
                  <a:pt x="42" y="21"/>
                  <a:pt x="39" y="6"/>
                  <a:pt x="30" y="3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70"/>
          <p:cNvSpPr>
            <a:spLocks/>
          </p:cNvSpPr>
          <p:nvPr/>
        </p:nvSpPr>
        <p:spPr bwMode="auto">
          <a:xfrm>
            <a:off x="4048124" y="4357688"/>
            <a:ext cx="641350" cy="639763"/>
          </a:xfrm>
          <a:custGeom>
            <a:avLst/>
            <a:gdLst/>
            <a:ahLst/>
            <a:cxnLst>
              <a:cxn ang="0">
                <a:pos x="218" y="40"/>
              </a:cxn>
              <a:cxn ang="0">
                <a:pos x="262" y="84"/>
              </a:cxn>
              <a:cxn ang="0">
                <a:pos x="135" y="276"/>
              </a:cxn>
              <a:cxn ang="0">
                <a:pos x="21" y="216"/>
              </a:cxn>
              <a:cxn ang="0">
                <a:pos x="33" y="53"/>
              </a:cxn>
              <a:cxn ang="0">
                <a:pos x="218" y="40"/>
              </a:cxn>
            </a:cxnLst>
            <a:rect l="0" t="0" r="r" b="b"/>
            <a:pathLst>
              <a:path w="278" h="277">
                <a:moveTo>
                  <a:pt x="218" y="40"/>
                </a:moveTo>
                <a:cubicBezTo>
                  <a:pt x="243" y="44"/>
                  <a:pt x="256" y="61"/>
                  <a:pt x="262" y="84"/>
                </a:cubicBezTo>
                <a:cubicBezTo>
                  <a:pt x="278" y="144"/>
                  <a:pt x="246" y="274"/>
                  <a:pt x="135" y="276"/>
                </a:cubicBezTo>
                <a:cubicBezTo>
                  <a:pt x="77" y="277"/>
                  <a:pt x="36" y="262"/>
                  <a:pt x="21" y="216"/>
                </a:cubicBezTo>
                <a:cubicBezTo>
                  <a:pt x="6" y="170"/>
                  <a:pt x="0" y="95"/>
                  <a:pt x="33" y="53"/>
                </a:cubicBezTo>
                <a:cubicBezTo>
                  <a:pt x="74" y="1"/>
                  <a:pt x="160" y="0"/>
                  <a:pt x="218" y="40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71"/>
          <p:cNvSpPr>
            <a:spLocks/>
          </p:cNvSpPr>
          <p:nvPr/>
        </p:nvSpPr>
        <p:spPr bwMode="auto">
          <a:xfrm>
            <a:off x="3814762" y="5156200"/>
            <a:ext cx="1082675" cy="493713"/>
          </a:xfrm>
          <a:custGeom>
            <a:avLst/>
            <a:gdLst/>
            <a:ahLst/>
            <a:cxnLst>
              <a:cxn ang="0">
                <a:pos x="188" y="0"/>
              </a:cxn>
              <a:cxn ang="0">
                <a:pos x="40" y="81"/>
              </a:cxn>
              <a:cxn ang="0">
                <a:pos x="0" y="214"/>
              </a:cxn>
              <a:cxn ang="0">
                <a:pos x="235" y="214"/>
              </a:cxn>
              <a:cxn ang="0">
                <a:pos x="469" y="214"/>
              </a:cxn>
              <a:cxn ang="0">
                <a:pos x="429" y="81"/>
              </a:cxn>
              <a:cxn ang="0">
                <a:pos x="283" y="1"/>
              </a:cxn>
              <a:cxn ang="0">
                <a:pos x="188" y="0"/>
              </a:cxn>
            </a:cxnLst>
            <a:rect l="0" t="0" r="r" b="b"/>
            <a:pathLst>
              <a:path w="469" h="214">
                <a:moveTo>
                  <a:pt x="188" y="0"/>
                </a:moveTo>
                <a:cubicBezTo>
                  <a:pt x="84" y="46"/>
                  <a:pt x="53" y="70"/>
                  <a:pt x="40" y="81"/>
                </a:cubicBezTo>
                <a:cubicBezTo>
                  <a:pt x="21" y="98"/>
                  <a:pt x="11" y="160"/>
                  <a:pt x="0" y="214"/>
                </a:cubicBezTo>
                <a:cubicBezTo>
                  <a:pt x="235" y="214"/>
                  <a:pt x="235" y="214"/>
                  <a:pt x="235" y="214"/>
                </a:cubicBezTo>
                <a:cubicBezTo>
                  <a:pt x="469" y="214"/>
                  <a:pt x="469" y="214"/>
                  <a:pt x="469" y="214"/>
                </a:cubicBezTo>
                <a:cubicBezTo>
                  <a:pt x="458" y="160"/>
                  <a:pt x="448" y="98"/>
                  <a:pt x="429" y="81"/>
                </a:cubicBezTo>
                <a:cubicBezTo>
                  <a:pt x="417" y="70"/>
                  <a:pt x="387" y="47"/>
                  <a:pt x="283" y="1"/>
                </a:cubicBezTo>
                <a:lnTo>
                  <a:pt x="188" y="0"/>
                </a:lnTo>
                <a:close/>
              </a:path>
            </a:pathLst>
          </a:custGeom>
          <a:solidFill>
            <a:srgbClr val="F0534B"/>
          </a:solidFill>
          <a:ln w="6" cap="rnd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2"/>
          <p:cNvSpPr>
            <a:spLocks/>
          </p:cNvSpPr>
          <p:nvPr/>
        </p:nvSpPr>
        <p:spPr bwMode="auto">
          <a:xfrm>
            <a:off x="4240212" y="4805363"/>
            <a:ext cx="231775" cy="504825"/>
          </a:xfrm>
          <a:custGeom>
            <a:avLst/>
            <a:gdLst/>
            <a:ahLst/>
            <a:cxnLst>
              <a:cxn ang="0">
                <a:pos x="0" y="62"/>
              </a:cxn>
              <a:cxn ang="0">
                <a:pos x="0" y="139"/>
              </a:cxn>
              <a:cxn ang="0">
                <a:pos x="0" y="185"/>
              </a:cxn>
              <a:cxn ang="0">
                <a:pos x="101" y="185"/>
              </a:cxn>
              <a:cxn ang="0">
                <a:pos x="101" y="139"/>
              </a:cxn>
              <a:cxn ang="0">
                <a:pos x="101" y="62"/>
              </a:cxn>
              <a:cxn ang="0">
                <a:pos x="0" y="62"/>
              </a:cxn>
            </a:cxnLst>
            <a:rect l="0" t="0" r="r" b="b"/>
            <a:pathLst>
              <a:path w="101" h="219">
                <a:moveTo>
                  <a:pt x="0" y="62"/>
                </a:moveTo>
                <a:cubicBezTo>
                  <a:pt x="0" y="139"/>
                  <a:pt x="0" y="139"/>
                  <a:pt x="0" y="139"/>
                </a:cubicBezTo>
                <a:cubicBezTo>
                  <a:pt x="0" y="185"/>
                  <a:pt x="0" y="185"/>
                  <a:pt x="0" y="185"/>
                </a:cubicBezTo>
                <a:cubicBezTo>
                  <a:pt x="28" y="218"/>
                  <a:pt x="73" y="219"/>
                  <a:pt x="101" y="185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101" y="62"/>
                  <a:pt x="101" y="62"/>
                  <a:pt x="101" y="62"/>
                </a:cubicBezTo>
                <a:cubicBezTo>
                  <a:pt x="101" y="0"/>
                  <a:pt x="0" y="0"/>
                  <a:pt x="0" y="62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3"/>
          <p:cNvSpPr>
            <a:spLocks/>
          </p:cNvSpPr>
          <p:nvPr/>
        </p:nvSpPr>
        <p:spPr bwMode="auto">
          <a:xfrm>
            <a:off x="3963987" y="4470400"/>
            <a:ext cx="784225" cy="660400"/>
          </a:xfrm>
          <a:custGeom>
            <a:avLst/>
            <a:gdLst/>
            <a:ahLst/>
            <a:cxnLst>
              <a:cxn ang="0">
                <a:pos x="170" y="0"/>
              </a:cxn>
              <a:cxn ang="0">
                <a:pos x="72" y="237"/>
              </a:cxn>
              <a:cxn ang="0">
                <a:pos x="170" y="286"/>
              </a:cxn>
              <a:cxn ang="0">
                <a:pos x="267" y="233"/>
              </a:cxn>
              <a:cxn ang="0">
                <a:pos x="170" y="0"/>
              </a:cxn>
            </a:cxnLst>
            <a:rect l="0" t="0" r="r" b="b"/>
            <a:pathLst>
              <a:path w="339" h="286">
                <a:moveTo>
                  <a:pt x="170" y="0"/>
                </a:moveTo>
                <a:cubicBezTo>
                  <a:pt x="0" y="0"/>
                  <a:pt x="61" y="221"/>
                  <a:pt x="72" y="237"/>
                </a:cubicBezTo>
                <a:cubicBezTo>
                  <a:pt x="85" y="255"/>
                  <a:pt x="142" y="286"/>
                  <a:pt x="170" y="286"/>
                </a:cubicBezTo>
                <a:cubicBezTo>
                  <a:pt x="197" y="286"/>
                  <a:pt x="255" y="251"/>
                  <a:pt x="267" y="233"/>
                </a:cubicBezTo>
                <a:cubicBezTo>
                  <a:pt x="278" y="217"/>
                  <a:pt x="339" y="0"/>
                  <a:pt x="170" y="0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74"/>
          <p:cNvSpPr>
            <a:spLocks/>
          </p:cNvSpPr>
          <p:nvPr/>
        </p:nvSpPr>
        <p:spPr bwMode="auto">
          <a:xfrm>
            <a:off x="4027487" y="4440238"/>
            <a:ext cx="657225" cy="395288"/>
          </a:xfrm>
          <a:custGeom>
            <a:avLst/>
            <a:gdLst/>
            <a:ahLst/>
            <a:cxnLst>
              <a:cxn ang="0">
                <a:pos x="60" y="66"/>
              </a:cxn>
              <a:cxn ang="0">
                <a:pos x="140" y="69"/>
              </a:cxn>
              <a:cxn ang="0">
                <a:pos x="259" y="171"/>
              </a:cxn>
              <a:cxn ang="0">
                <a:pos x="145" y="4"/>
              </a:cxn>
              <a:cxn ang="0">
                <a:pos x="28" y="169"/>
              </a:cxn>
              <a:cxn ang="0">
                <a:pos x="60" y="66"/>
              </a:cxn>
            </a:cxnLst>
            <a:rect l="0" t="0" r="r" b="b"/>
            <a:pathLst>
              <a:path w="285" h="171">
                <a:moveTo>
                  <a:pt x="60" y="66"/>
                </a:moveTo>
                <a:cubicBezTo>
                  <a:pt x="90" y="84"/>
                  <a:pt x="113" y="57"/>
                  <a:pt x="140" y="69"/>
                </a:cubicBezTo>
                <a:cubicBezTo>
                  <a:pt x="167" y="80"/>
                  <a:pt x="244" y="49"/>
                  <a:pt x="259" y="171"/>
                </a:cubicBezTo>
                <a:cubicBezTo>
                  <a:pt x="285" y="83"/>
                  <a:pt x="242" y="8"/>
                  <a:pt x="145" y="4"/>
                </a:cubicBezTo>
                <a:cubicBezTo>
                  <a:pt x="42" y="0"/>
                  <a:pt x="0" y="81"/>
                  <a:pt x="28" y="169"/>
                </a:cubicBezTo>
                <a:cubicBezTo>
                  <a:pt x="27" y="121"/>
                  <a:pt x="38" y="90"/>
                  <a:pt x="60" y="66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75"/>
          <p:cNvSpPr>
            <a:spLocks/>
          </p:cNvSpPr>
          <p:nvPr/>
        </p:nvSpPr>
        <p:spPr bwMode="auto">
          <a:xfrm>
            <a:off x="4146549" y="5153025"/>
            <a:ext cx="211138" cy="211138"/>
          </a:xfrm>
          <a:custGeom>
            <a:avLst/>
            <a:gdLst/>
            <a:ahLst/>
            <a:cxnLst>
              <a:cxn ang="0">
                <a:pos x="51" y="0"/>
              </a:cxn>
              <a:cxn ang="0">
                <a:pos x="0" y="30"/>
              </a:cxn>
              <a:cxn ang="0">
                <a:pos x="76" y="133"/>
              </a:cxn>
              <a:cxn ang="0">
                <a:pos x="133" y="79"/>
              </a:cxn>
              <a:cxn ang="0">
                <a:pos x="51" y="0"/>
              </a:cxn>
            </a:cxnLst>
            <a:rect l="0" t="0" r="r" b="b"/>
            <a:pathLst>
              <a:path w="133" h="133">
                <a:moveTo>
                  <a:pt x="51" y="0"/>
                </a:moveTo>
                <a:lnTo>
                  <a:pt x="0" y="30"/>
                </a:lnTo>
                <a:lnTo>
                  <a:pt x="76" y="133"/>
                </a:lnTo>
                <a:lnTo>
                  <a:pt x="133" y="79"/>
                </a:lnTo>
                <a:lnTo>
                  <a:pt x="51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76"/>
          <p:cNvSpPr>
            <a:spLocks/>
          </p:cNvSpPr>
          <p:nvPr/>
        </p:nvSpPr>
        <p:spPr bwMode="auto">
          <a:xfrm>
            <a:off x="4357687" y="5153025"/>
            <a:ext cx="209550" cy="211138"/>
          </a:xfrm>
          <a:custGeom>
            <a:avLst/>
            <a:gdLst/>
            <a:ahLst/>
            <a:cxnLst>
              <a:cxn ang="0">
                <a:pos x="80" y="0"/>
              </a:cxn>
              <a:cxn ang="0">
                <a:pos x="132" y="30"/>
              </a:cxn>
              <a:cxn ang="0">
                <a:pos x="56" y="133"/>
              </a:cxn>
              <a:cxn ang="0">
                <a:pos x="0" y="79"/>
              </a:cxn>
              <a:cxn ang="0">
                <a:pos x="80" y="0"/>
              </a:cxn>
            </a:cxnLst>
            <a:rect l="0" t="0" r="r" b="b"/>
            <a:pathLst>
              <a:path w="132" h="133">
                <a:moveTo>
                  <a:pt x="80" y="0"/>
                </a:moveTo>
                <a:lnTo>
                  <a:pt x="132" y="30"/>
                </a:lnTo>
                <a:lnTo>
                  <a:pt x="56" y="133"/>
                </a:lnTo>
                <a:lnTo>
                  <a:pt x="0" y="79"/>
                </a:lnTo>
                <a:lnTo>
                  <a:pt x="80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77"/>
          <p:cNvSpPr>
            <a:spLocks/>
          </p:cNvSpPr>
          <p:nvPr/>
        </p:nvSpPr>
        <p:spPr bwMode="auto">
          <a:xfrm>
            <a:off x="4159249" y="4562475"/>
            <a:ext cx="246063" cy="60325"/>
          </a:xfrm>
          <a:custGeom>
            <a:avLst/>
            <a:gdLst/>
            <a:ahLst/>
            <a:cxnLst>
              <a:cxn ang="0">
                <a:pos x="1" y="6"/>
              </a:cxn>
              <a:cxn ang="0">
                <a:pos x="35" y="24"/>
              </a:cxn>
              <a:cxn ang="0">
                <a:pos x="106" y="4"/>
              </a:cxn>
              <a:cxn ang="0">
                <a:pos x="105" y="1"/>
              </a:cxn>
              <a:cxn ang="0">
                <a:pos x="56" y="14"/>
              </a:cxn>
              <a:cxn ang="0">
                <a:pos x="2" y="5"/>
              </a:cxn>
              <a:cxn ang="0">
                <a:pos x="1" y="6"/>
              </a:cxn>
            </a:cxnLst>
            <a:rect l="0" t="0" r="r" b="b"/>
            <a:pathLst>
              <a:path w="107" h="26">
                <a:moveTo>
                  <a:pt x="1" y="6"/>
                </a:moveTo>
                <a:cubicBezTo>
                  <a:pt x="3" y="20"/>
                  <a:pt x="23" y="22"/>
                  <a:pt x="35" y="24"/>
                </a:cubicBezTo>
                <a:cubicBezTo>
                  <a:pt x="58" y="26"/>
                  <a:pt x="87" y="17"/>
                  <a:pt x="106" y="4"/>
                </a:cubicBezTo>
                <a:cubicBezTo>
                  <a:pt x="107" y="3"/>
                  <a:pt x="107" y="1"/>
                  <a:pt x="105" y="1"/>
                </a:cubicBezTo>
                <a:cubicBezTo>
                  <a:pt x="88" y="0"/>
                  <a:pt x="72" y="10"/>
                  <a:pt x="56" y="14"/>
                </a:cubicBezTo>
                <a:cubicBezTo>
                  <a:pt x="40" y="18"/>
                  <a:pt x="15" y="16"/>
                  <a:pt x="2" y="5"/>
                </a:cubicBezTo>
                <a:cubicBezTo>
                  <a:pt x="2" y="4"/>
                  <a:pt x="0" y="5"/>
                  <a:pt x="1" y="6"/>
                </a:cubicBezTo>
                <a:close/>
              </a:path>
            </a:pathLst>
          </a:cu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178"/>
          <p:cNvSpPr>
            <a:spLocks noChangeShapeType="1"/>
          </p:cNvSpPr>
          <p:nvPr/>
        </p:nvSpPr>
        <p:spPr bwMode="auto">
          <a:xfrm flipV="1">
            <a:off x="4375149" y="3938588"/>
            <a:ext cx="88900" cy="398463"/>
          </a:xfrm>
          <a:prstGeom prst="line">
            <a:avLst/>
          </a:prstGeom>
          <a:noFill/>
          <a:ln w="12" cap="flat">
            <a:solidFill>
              <a:srgbClr val="F0534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Oval 179"/>
          <p:cNvSpPr>
            <a:spLocks noChangeArrowheads="1"/>
          </p:cNvSpPr>
          <p:nvPr/>
        </p:nvSpPr>
        <p:spPr bwMode="auto">
          <a:xfrm>
            <a:off x="3936999" y="2895600"/>
            <a:ext cx="1101725" cy="1101725"/>
          </a:xfrm>
          <a:prstGeom prst="ellipse">
            <a:avLst/>
          </a:prstGeom>
          <a:solidFill>
            <a:srgbClr val="F053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Sosa" pitchFamily="2" charset="0"/>
              </a:rPr>
              <a:t>C</a:t>
            </a:r>
            <a:endParaRPr lang="en-US" sz="4000" dirty="0">
              <a:solidFill>
                <a:schemeClr val="bg1"/>
              </a:solidFill>
              <a:latin typeface="Sosa" pitchFamily="2" charset="0"/>
            </a:endParaRPr>
          </a:p>
        </p:txBody>
      </p:sp>
      <p:sp>
        <p:nvSpPr>
          <p:cNvPr id="61" name="Freeform 180"/>
          <p:cNvSpPr>
            <a:spLocks/>
          </p:cNvSpPr>
          <p:nvPr/>
        </p:nvSpPr>
        <p:spPr bwMode="auto">
          <a:xfrm>
            <a:off x="3859212" y="5762625"/>
            <a:ext cx="1041400" cy="115888"/>
          </a:xfrm>
          <a:custGeom>
            <a:avLst/>
            <a:gdLst/>
            <a:ahLst/>
            <a:cxnLst>
              <a:cxn ang="0">
                <a:pos x="451" y="25"/>
              </a:cxn>
              <a:cxn ang="0">
                <a:pos x="435" y="50"/>
              </a:cxn>
              <a:cxn ang="0">
                <a:pos x="16" y="50"/>
              </a:cxn>
              <a:cxn ang="0">
                <a:pos x="0" y="25"/>
              </a:cxn>
              <a:cxn ang="0">
                <a:pos x="0" y="25"/>
              </a:cxn>
              <a:cxn ang="0">
                <a:pos x="16" y="0"/>
              </a:cxn>
              <a:cxn ang="0">
                <a:pos x="435" y="0"/>
              </a:cxn>
              <a:cxn ang="0">
                <a:pos x="451" y="25"/>
              </a:cxn>
            </a:cxnLst>
            <a:rect l="0" t="0" r="r" b="b"/>
            <a:pathLst>
              <a:path w="451" h="50">
                <a:moveTo>
                  <a:pt x="451" y="25"/>
                </a:moveTo>
                <a:cubicBezTo>
                  <a:pt x="451" y="38"/>
                  <a:pt x="444" y="50"/>
                  <a:pt x="435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38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7" y="0"/>
                  <a:pt x="16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44" y="0"/>
                  <a:pt x="451" y="11"/>
                  <a:pt x="451" y="25"/>
                </a:cubicBezTo>
                <a:close/>
              </a:path>
            </a:pathLst>
          </a:custGeom>
          <a:solidFill>
            <a:srgbClr val="F0534B"/>
          </a:solidFill>
          <a:ln w="6" cap="rnd">
            <a:solidFill>
              <a:srgbClr val="F0534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02"/>
          <p:cNvSpPr>
            <a:spLocks/>
          </p:cNvSpPr>
          <p:nvPr/>
        </p:nvSpPr>
        <p:spPr bwMode="auto">
          <a:xfrm>
            <a:off x="1330324" y="5157788"/>
            <a:ext cx="1082675" cy="492125"/>
          </a:xfrm>
          <a:custGeom>
            <a:avLst/>
            <a:gdLst/>
            <a:ahLst/>
            <a:cxnLst>
              <a:cxn ang="0">
                <a:pos x="188" y="0"/>
              </a:cxn>
              <a:cxn ang="0">
                <a:pos x="40" y="81"/>
              </a:cxn>
              <a:cxn ang="0">
                <a:pos x="0" y="213"/>
              </a:cxn>
              <a:cxn ang="0">
                <a:pos x="235" y="213"/>
              </a:cxn>
              <a:cxn ang="0">
                <a:pos x="469" y="213"/>
              </a:cxn>
              <a:cxn ang="0">
                <a:pos x="429" y="81"/>
              </a:cxn>
              <a:cxn ang="0">
                <a:pos x="283" y="1"/>
              </a:cxn>
              <a:cxn ang="0">
                <a:pos x="188" y="0"/>
              </a:cxn>
            </a:cxnLst>
            <a:rect l="0" t="0" r="r" b="b"/>
            <a:pathLst>
              <a:path w="469" h="213">
                <a:moveTo>
                  <a:pt x="188" y="0"/>
                </a:moveTo>
                <a:cubicBezTo>
                  <a:pt x="84" y="46"/>
                  <a:pt x="53" y="70"/>
                  <a:pt x="40" y="81"/>
                </a:cubicBezTo>
                <a:cubicBezTo>
                  <a:pt x="21" y="97"/>
                  <a:pt x="11" y="160"/>
                  <a:pt x="0" y="213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469" y="213"/>
                  <a:pt x="469" y="213"/>
                  <a:pt x="469" y="213"/>
                </a:cubicBezTo>
                <a:cubicBezTo>
                  <a:pt x="458" y="160"/>
                  <a:pt x="448" y="97"/>
                  <a:pt x="429" y="81"/>
                </a:cubicBezTo>
                <a:cubicBezTo>
                  <a:pt x="416" y="70"/>
                  <a:pt x="386" y="46"/>
                  <a:pt x="283" y="1"/>
                </a:cubicBezTo>
                <a:lnTo>
                  <a:pt x="188" y="0"/>
                </a:lnTo>
                <a:close/>
              </a:path>
            </a:pathLst>
          </a:custGeom>
          <a:solidFill>
            <a:srgbClr val="FFDE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03"/>
          <p:cNvSpPr>
            <a:spLocks/>
          </p:cNvSpPr>
          <p:nvPr/>
        </p:nvSpPr>
        <p:spPr bwMode="auto">
          <a:xfrm>
            <a:off x="1330324" y="5157788"/>
            <a:ext cx="1082675" cy="492125"/>
          </a:xfrm>
          <a:custGeom>
            <a:avLst/>
            <a:gdLst/>
            <a:ahLst/>
            <a:cxnLst>
              <a:cxn ang="0">
                <a:pos x="188" y="0"/>
              </a:cxn>
              <a:cxn ang="0">
                <a:pos x="40" y="81"/>
              </a:cxn>
              <a:cxn ang="0">
                <a:pos x="0" y="213"/>
              </a:cxn>
              <a:cxn ang="0">
                <a:pos x="235" y="213"/>
              </a:cxn>
              <a:cxn ang="0">
                <a:pos x="469" y="213"/>
              </a:cxn>
              <a:cxn ang="0">
                <a:pos x="429" y="81"/>
              </a:cxn>
              <a:cxn ang="0">
                <a:pos x="283" y="1"/>
              </a:cxn>
              <a:cxn ang="0">
                <a:pos x="188" y="0"/>
              </a:cxn>
            </a:cxnLst>
            <a:rect l="0" t="0" r="r" b="b"/>
            <a:pathLst>
              <a:path w="469" h="213">
                <a:moveTo>
                  <a:pt x="188" y="0"/>
                </a:moveTo>
                <a:cubicBezTo>
                  <a:pt x="84" y="46"/>
                  <a:pt x="53" y="70"/>
                  <a:pt x="40" y="81"/>
                </a:cubicBezTo>
                <a:cubicBezTo>
                  <a:pt x="21" y="97"/>
                  <a:pt x="11" y="160"/>
                  <a:pt x="0" y="213"/>
                </a:cubicBezTo>
                <a:cubicBezTo>
                  <a:pt x="235" y="213"/>
                  <a:pt x="235" y="213"/>
                  <a:pt x="235" y="213"/>
                </a:cubicBezTo>
                <a:cubicBezTo>
                  <a:pt x="469" y="213"/>
                  <a:pt x="469" y="213"/>
                  <a:pt x="469" y="213"/>
                </a:cubicBezTo>
                <a:cubicBezTo>
                  <a:pt x="458" y="160"/>
                  <a:pt x="448" y="97"/>
                  <a:pt x="429" y="81"/>
                </a:cubicBezTo>
                <a:cubicBezTo>
                  <a:pt x="416" y="70"/>
                  <a:pt x="386" y="46"/>
                  <a:pt x="283" y="1"/>
                </a:cubicBezTo>
                <a:lnTo>
                  <a:pt x="188" y="0"/>
                </a:lnTo>
                <a:close/>
              </a:path>
            </a:pathLst>
          </a:custGeom>
          <a:solidFill>
            <a:srgbClr val="E74B3C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204"/>
          <p:cNvSpPr>
            <a:spLocks/>
          </p:cNvSpPr>
          <p:nvPr/>
        </p:nvSpPr>
        <p:spPr bwMode="auto">
          <a:xfrm>
            <a:off x="1754187" y="4805363"/>
            <a:ext cx="233363" cy="487363"/>
          </a:xfrm>
          <a:custGeom>
            <a:avLst/>
            <a:gdLst/>
            <a:ahLst/>
            <a:cxnLst>
              <a:cxn ang="0">
                <a:pos x="0" y="62"/>
              </a:cxn>
              <a:cxn ang="0">
                <a:pos x="0" y="139"/>
              </a:cxn>
              <a:cxn ang="0">
                <a:pos x="0" y="177"/>
              </a:cxn>
              <a:cxn ang="0">
                <a:pos x="101" y="177"/>
              </a:cxn>
              <a:cxn ang="0">
                <a:pos x="101" y="139"/>
              </a:cxn>
              <a:cxn ang="0">
                <a:pos x="101" y="62"/>
              </a:cxn>
              <a:cxn ang="0">
                <a:pos x="0" y="62"/>
              </a:cxn>
            </a:cxnLst>
            <a:rect l="0" t="0" r="r" b="b"/>
            <a:pathLst>
              <a:path w="101" h="211">
                <a:moveTo>
                  <a:pt x="0" y="62"/>
                </a:moveTo>
                <a:cubicBezTo>
                  <a:pt x="0" y="139"/>
                  <a:pt x="0" y="139"/>
                  <a:pt x="0" y="139"/>
                </a:cubicBezTo>
                <a:cubicBezTo>
                  <a:pt x="0" y="177"/>
                  <a:pt x="0" y="177"/>
                  <a:pt x="0" y="177"/>
                </a:cubicBezTo>
                <a:cubicBezTo>
                  <a:pt x="28" y="210"/>
                  <a:pt x="73" y="211"/>
                  <a:pt x="101" y="177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101" y="62"/>
                  <a:pt x="101" y="62"/>
                  <a:pt x="101" y="62"/>
                </a:cubicBezTo>
                <a:cubicBezTo>
                  <a:pt x="101" y="0"/>
                  <a:pt x="0" y="0"/>
                  <a:pt x="0" y="62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05"/>
          <p:cNvSpPr>
            <a:spLocks/>
          </p:cNvSpPr>
          <p:nvPr/>
        </p:nvSpPr>
        <p:spPr bwMode="auto">
          <a:xfrm>
            <a:off x="1544637" y="4775200"/>
            <a:ext cx="96838" cy="142875"/>
          </a:xfrm>
          <a:custGeom>
            <a:avLst/>
            <a:gdLst/>
            <a:ahLst/>
            <a:cxnLst>
              <a:cxn ang="0">
                <a:pos x="12" y="3"/>
              </a:cxn>
              <a:cxn ang="0">
                <a:pos x="37" y="25"/>
              </a:cxn>
              <a:cxn ang="0">
                <a:pos x="30" y="59"/>
              </a:cxn>
              <a:cxn ang="0">
                <a:pos x="5" y="36"/>
              </a:cxn>
              <a:cxn ang="0">
                <a:pos x="12" y="3"/>
              </a:cxn>
            </a:cxnLst>
            <a:rect l="0" t="0" r="r" b="b"/>
            <a:pathLst>
              <a:path w="42" h="62">
                <a:moveTo>
                  <a:pt x="12" y="3"/>
                </a:moveTo>
                <a:cubicBezTo>
                  <a:pt x="20" y="0"/>
                  <a:pt x="32" y="10"/>
                  <a:pt x="37" y="25"/>
                </a:cubicBezTo>
                <a:cubicBezTo>
                  <a:pt x="42" y="41"/>
                  <a:pt x="39" y="56"/>
                  <a:pt x="30" y="59"/>
                </a:cubicBezTo>
                <a:cubicBezTo>
                  <a:pt x="21" y="62"/>
                  <a:pt x="10" y="51"/>
                  <a:pt x="5" y="36"/>
                </a:cubicBezTo>
                <a:cubicBezTo>
                  <a:pt x="0" y="21"/>
                  <a:pt x="3" y="6"/>
                  <a:pt x="12" y="3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207"/>
          <p:cNvSpPr>
            <a:spLocks/>
          </p:cNvSpPr>
          <p:nvPr/>
        </p:nvSpPr>
        <p:spPr bwMode="auto">
          <a:xfrm>
            <a:off x="2101849" y="4775200"/>
            <a:ext cx="96838" cy="142875"/>
          </a:xfrm>
          <a:custGeom>
            <a:avLst/>
            <a:gdLst/>
            <a:ahLst/>
            <a:cxnLst>
              <a:cxn ang="0">
                <a:pos x="30" y="3"/>
              </a:cxn>
              <a:cxn ang="0">
                <a:pos x="5" y="25"/>
              </a:cxn>
              <a:cxn ang="0">
                <a:pos x="12" y="59"/>
              </a:cxn>
              <a:cxn ang="0">
                <a:pos x="37" y="36"/>
              </a:cxn>
              <a:cxn ang="0">
                <a:pos x="30" y="3"/>
              </a:cxn>
            </a:cxnLst>
            <a:rect l="0" t="0" r="r" b="b"/>
            <a:pathLst>
              <a:path w="42" h="62">
                <a:moveTo>
                  <a:pt x="30" y="3"/>
                </a:moveTo>
                <a:cubicBezTo>
                  <a:pt x="21" y="0"/>
                  <a:pt x="10" y="10"/>
                  <a:pt x="5" y="25"/>
                </a:cubicBezTo>
                <a:cubicBezTo>
                  <a:pt x="0" y="41"/>
                  <a:pt x="3" y="56"/>
                  <a:pt x="12" y="59"/>
                </a:cubicBezTo>
                <a:cubicBezTo>
                  <a:pt x="21" y="62"/>
                  <a:pt x="32" y="51"/>
                  <a:pt x="37" y="36"/>
                </a:cubicBezTo>
                <a:cubicBezTo>
                  <a:pt x="42" y="21"/>
                  <a:pt x="39" y="6"/>
                  <a:pt x="30" y="3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08"/>
          <p:cNvSpPr>
            <a:spLocks/>
          </p:cNvSpPr>
          <p:nvPr/>
        </p:nvSpPr>
        <p:spPr bwMode="auto">
          <a:xfrm>
            <a:off x="1479549" y="4471988"/>
            <a:ext cx="782638" cy="660400"/>
          </a:xfrm>
          <a:custGeom>
            <a:avLst/>
            <a:gdLst/>
            <a:ahLst/>
            <a:cxnLst>
              <a:cxn ang="0">
                <a:pos x="170" y="0"/>
              </a:cxn>
              <a:cxn ang="0">
                <a:pos x="76" y="228"/>
              </a:cxn>
              <a:cxn ang="0">
                <a:pos x="170" y="286"/>
              </a:cxn>
              <a:cxn ang="0">
                <a:pos x="263" y="228"/>
              </a:cxn>
              <a:cxn ang="0">
                <a:pos x="170" y="0"/>
              </a:cxn>
            </a:cxnLst>
            <a:rect l="0" t="0" r="r" b="b"/>
            <a:pathLst>
              <a:path w="339" h="286">
                <a:moveTo>
                  <a:pt x="170" y="0"/>
                </a:moveTo>
                <a:cubicBezTo>
                  <a:pt x="0" y="0"/>
                  <a:pt x="65" y="212"/>
                  <a:pt x="76" y="228"/>
                </a:cubicBezTo>
                <a:cubicBezTo>
                  <a:pt x="88" y="246"/>
                  <a:pt x="142" y="286"/>
                  <a:pt x="170" y="286"/>
                </a:cubicBezTo>
                <a:cubicBezTo>
                  <a:pt x="197" y="286"/>
                  <a:pt x="251" y="246"/>
                  <a:pt x="263" y="228"/>
                </a:cubicBezTo>
                <a:cubicBezTo>
                  <a:pt x="274" y="212"/>
                  <a:pt x="339" y="0"/>
                  <a:pt x="170" y="0"/>
                </a:cubicBez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09"/>
          <p:cNvSpPr>
            <a:spLocks/>
          </p:cNvSpPr>
          <p:nvPr/>
        </p:nvSpPr>
        <p:spPr bwMode="auto">
          <a:xfrm>
            <a:off x="1573212" y="4387850"/>
            <a:ext cx="617538" cy="500063"/>
          </a:xfrm>
          <a:custGeom>
            <a:avLst/>
            <a:gdLst/>
            <a:ahLst/>
            <a:cxnLst>
              <a:cxn ang="0">
                <a:pos x="52" y="105"/>
              </a:cxn>
              <a:cxn ang="0">
                <a:pos x="20" y="217"/>
              </a:cxn>
              <a:cxn ang="0">
                <a:pos x="33" y="59"/>
              </a:cxn>
              <a:cxn ang="0">
                <a:pos x="205" y="42"/>
              </a:cxn>
              <a:cxn ang="0">
                <a:pos x="240" y="208"/>
              </a:cxn>
              <a:cxn ang="0">
                <a:pos x="204" y="106"/>
              </a:cxn>
              <a:cxn ang="0">
                <a:pos x="52" y="105"/>
              </a:cxn>
            </a:cxnLst>
            <a:rect l="0" t="0" r="r" b="b"/>
            <a:pathLst>
              <a:path w="268" h="217">
                <a:moveTo>
                  <a:pt x="52" y="105"/>
                </a:moveTo>
                <a:cubicBezTo>
                  <a:pt x="42" y="159"/>
                  <a:pt x="18" y="154"/>
                  <a:pt x="20" y="217"/>
                </a:cubicBezTo>
                <a:cubicBezTo>
                  <a:pt x="12" y="168"/>
                  <a:pt x="0" y="102"/>
                  <a:pt x="33" y="59"/>
                </a:cubicBezTo>
                <a:cubicBezTo>
                  <a:pt x="60" y="25"/>
                  <a:pt x="148" y="0"/>
                  <a:pt x="205" y="42"/>
                </a:cubicBezTo>
                <a:cubicBezTo>
                  <a:pt x="268" y="55"/>
                  <a:pt x="249" y="184"/>
                  <a:pt x="240" y="208"/>
                </a:cubicBezTo>
                <a:cubicBezTo>
                  <a:pt x="234" y="169"/>
                  <a:pt x="221" y="152"/>
                  <a:pt x="204" y="106"/>
                </a:cubicBezTo>
                <a:cubicBezTo>
                  <a:pt x="182" y="122"/>
                  <a:pt x="91" y="39"/>
                  <a:pt x="52" y="105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210"/>
          <p:cNvSpPr>
            <a:spLocks/>
          </p:cNvSpPr>
          <p:nvPr/>
        </p:nvSpPr>
        <p:spPr bwMode="auto">
          <a:xfrm>
            <a:off x="1708149" y="5272088"/>
            <a:ext cx="309563" cy="377825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0" y="21"/>
              </a:cxn>
              <a:cxn ang="0">
                <a:pos x="27" y="164"/>
              </a:cxn>
              <a:cxn ang="0">
                <a:pos x="123" y="164"/>
              </a:cxn>
              <a:cxn ang="0">
                <a:pos x="134" y="22"/>
              </a:cxn>
              <a:cxn ang="0">
                <a:pos x="71" y="0"/>
              </a:cxn>
            </a:cxnLst>
            <a:rect l="0" t="0" r="r" b="b"/>
            <a:pathLst>
              <a:path w="134" h="164">
                <a:moveTo>
                  <a:pt x="71" y="0"/>
                </a:moveTo>
                <a:cubicBezTo>
                  <a:pt x="71" y="0"/>
                  <a:pt x="0" y="17"/>
                  <a:pt x="0" y="21"/>
                </a:cubicBezTo>
                <a:cubicBezTo>
                  <a:pt x="0" y="26"/>
                  <a:pt x="27" y="164"/>
                  <a:pt x="27" y="164"/>
                </a:cubicBezTo>
                <a:cubicBezTo>
                  <a:pt x="123" y="164"/>
                  <a:pt x="123" y="164"/>
                  <a:pt x="123" y="164"/>
                </a:cubicBezTo>
                <a:cubicBezTo>
                  <a:pt x="134" y="22"/>
                  <a:pt x="134" y="22"/>
                  <a:pt x="134" y="22"/>
                </a:cubicBezTo>
                <a:lnTo>
                  <a:pt x="71" y="0"/>
                </a:lnTo>
                <a:close/>
              </a:path>
            </a:pathLst>
          </a:custGeom>
          <a:solidFill>
            <a:srgbClr val="E6E6E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1"/>
          <p:cNvSpPr>
            <a:spLocks/>
          </p:cNvSpPr>
          <p:nvPr/>
        </p:nvSpPr>
        <p:spPr bwMode="auto">
          <a:xfrm>
            <a:off x="1601787" y="5162550"/>
            <a:ext cx="203200" cy="487363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96" y="32"/>
              </a:cxn>
              <a:cxn ang="0">
                <a:pos x="128" y="307"/>
              </a:cxn>
              <a:cxn ang="0">
                <a:pos x="73" y="307"/>
              </a:cxn>
              <a:cxn ang="0">
                <a:pos x="14" y="185"/>
              </a:cxn>
              <a:cxn ang="0">
                <a:pos x="70" y="147"/>
              </a:cxn>
              <a:cxn ang="0">
                <a:pos x="0" y="114"/>
              </a:cxn>
              <a:cxn ang="0">
                <a:pos x="66" y="13"/>
              </a:cxn>
              <a:cxn ang="0">
                <a:pos x="96" y="0"/>
              </a:cxn>
            </a:cxnLst>
            <a:rect l="0" t="0" r="r" b="b"/>
            <a:pathLst>
              <a:path w="128" h="307">
                <a:moveTo>
                  <a:pt x="96" y="0"/>
                </a:moveTo>
                <a:lnTo>
                  <a:pt x="96" y="32"/>
                </a:lnTo>
                <a:lnTo>
                  <a:pt x="128" y="307"/>
                </a:lnTo>
                <a:lnTo>
                  <a:pt x="73" y="307"/>
                </a:lnTo>
                <a:lnTo>
                  <a:pt x="14" y="185"/>
                </a:lnTo>
                <a:lnTo>
                  <a:pt x="70" y="147"/>
                </a:lnTo>
                <a:lnTo>
                  <a:pt x="0" y="114"/>
                </a:lnTo>
                <a:lnTo>
                  <a:pt x="66" y="13"/>
                </a:lnTo>
                <a:lnTo>
                  <a:pt x="96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212"/>
          <p:cNvSpPr>
            <a:spLocks/>
          </p:cNvSpPr>
          <p:nvPr/>
        </p:nvSpPr>
        <p:spPr bwMode="auto">
          <a:xfrm>
            <a:off x="1936749" y="5162550"/>
            <a:ext cx="203200" cy="487363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32" y="32"/>
              </a:cxn>
              <a:cxn ang="0">
                <a:pos x="0" y="307"/>
              </a:cxn>
              <a:cxn ang="0">
                <a:pos x="54" y="307"/>
              </a:cxn>
              <a:cxn ang="0">
                <a:pos x="115" y="185"/>
              </a:cxn>
              <a:cxn ang="0">
                <a:pos x="57" y="147"/>
              </a:cxn>
              <a:cxn ang="0">
                <a:pos x="128" y="114"/>
              </a:cxn>
              <a:cxn ang="0">
                <a:pos x="70" y="16"/>
              </a:cxn>
              <a:cxn ang="0">
                <a:pos x="32" y="0"/>
              </a:cxn>
            </a:cxnLst>
            <a:rect l="0" t="0" r="r" b="b"/>
            <a:pathLst>
              <a:path w="128" h="307">
                <a:moveTo>
                  <a:pt x="32" y="0"/>
                </a:moveTo>
                <a:lnTo>
                  <a:pt x="32" y="32"/>
                </a:lnTo>
                <a:lnTo>
                  <a:pt x="0" y="307"/>
                </a:lnTo>
                <a:lnTo>
                  <a:pt x="54" y="307"/>
                </a:lnTo>
                <a:lnTo>
                  <a:pt x="115" y="185"/>
                </a:lnTo>
                <a:lnTo>
                  <a:pt x="57" y="147"/>
                </a:lnTo>
                <a:lnTo>
                  <a:pt x="128" y="114"/>
                </a:lnTo>
                <a:lnTo>
                  <a:pt x="70" y="16"/>
                </a:lnTo>
                <a:lnTo>
                  <a:pt x="32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3"/>
          <p:cNvSpPr>
            <a:spLocks/>
          </p:cNvSpPr>
          <p:nvPr/>
        </p:nvSpPr>
        <p:spPr bwMode="auto">
          <a:xfrm>
            <a:off x="1746249" y="5126038"/>
            <a:ext cx="127000" cy="247650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0" y="26"/>
              </a:cxn>
              <a:cxn ang="0">
                <a:pos x="17" y="156"/>
              </a:cxn>
              <a:cxn ang="0">
                <a:pos x="80" y="92"/>
              </a:cxn>
              <a:cxn ang="0">
                <a:pos x="5" y="0"/>
              </a:cxn>
            </a:cxnLst>
            <a:rect l="0" t="0" r="r" b="b"/>
            <a:pathLst>
              <a:path w="80" h="156">
                <a:moveTo>
                  <a:pt x="5" y="0"/>
                </a:moveTo>
                <a:lnTo>
                  <a:pt x="0" y="26"/>
                </a:lnTo>
                <a:lnTo>
                  <a:pt x="17" y="156"/>
                </a:lnTo>
                <a:lnTo>
                  <a:pt x="80" y="92"/>
                </a:lnTo>
                <a:lnTo>
                  <a:pt x="5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214"/>
          <p:cNvSpPr>
            <a:spLocks/>
          </p:cNvSpPr>
          <p:nvPr/>
        </p:nvSpPr>
        <p:spPr bwMode="auto">
          <a:xfrm>
            <a:off x="1822449" y="5272088"/>
            <a:ext cx="98425" cy="98425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12" y="43"/>
              </a:cxn>
              <a:cxn ang="0">
                <a:pos x="31" y="43"/>
              </a:cxn>
              <a:cxn ang="0">
                <a:pos x="43" y="24"/>
              </a:cxn>
              <a:cxn ang="0">
                <a:pos x="22" y="0"/>
              </a:cxn>
              <a:cxn ang="0">
                <a:pos x="0" y="24"/>
              </a:cxn>
            </a:cxnLst>
            <a:rect l="0" t="0" r="r" b="b"/>
            <a:pathLst>
              <a:path w="43" h="43">
                <a:moveTo>
                  <a:pt x="0" y="24"/>
                </a:moveTo>
                <a:cubicBezTo>
                  <a:pt x="12" y="43"/>
                  <a:pt x="12" y="43"/>
                  <a:pt x="12" y="43"/>
                </a:cubicBezTo>
                <a:cubicBezTo>
                  <a:pt x="18" y="43"/>
                  <a:pt x="25" y="43"/>
                  <a:pt x="31" y="43"/>
                </a:cubicBezTo>
                <a:cubicBezTo>
                  <a:pt x="43" y="24"/>
                  <a:pt x="43" y="24"/>
                  <a:pt x="43" y="24"/>
                </a:cubicBezTo>
                <a:cubicBezTo>
                  <a:pt x="22" y="0"/>
                  <a:pt x="22" y="0"/>
                  <a:pt x="22" y="0"/>
                </a:cubicBezTo>
                <a:lnTo>
                  <a:pt x="0" y="24"/>
                </a:ln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15"/>
          <p:cNvSpPr>
            <a:spLocks/>
          </p:cNvSpPr>
          <p:nvPr/>
        </p:nvSpPr>
        <p:spPr bwMode="auto">
          <a:xfrm>
            <a:off x="1809749" y="5370513"/>
            <a:ext cx="122238" cy="2794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0" y="176"/>
              </a:cxn>
              <a:cxn ang="0">
                <a:pos x="77" y="176"/>
              </a:cxn>
              <a:cxn ang="0">
                <a:pos x="53" y="0"/>
              </a:cxn>
              <a:cxn ang="0">
                <a:pos x="25" y="0"/>
              </a:cxn>
            </a:cxnLst>
            <a:rect l="0" t="0" r="r" b="b"/>
            <a:pathLst>
              <a:path w="77" h="176">
                <a:moveTo>
                  <a:pt x="25" y="0"/>
                </a:moveTo>
                <a:lnTo>
                  <a:pt x="0" y="176"/>
                </a:lnTo>
                <a:lnTo>
                  <a:pt x="77" y="176"/>
                </a:lnTo>
                <a:lnTo>
                  <a:pt x="53" y="0"/>
                </a:lnTo>
                <a:lnTo>
                  <a:pt x="25" y="0"/>
                </a:ln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216"/>
          <p:cNvSpPr>
            <a:spLocks/>
          </p:cNvSpPr>
          <p:nvPr/>
        </p:nvSpPr>
        <p:spPr bwMode="auto">
          <a:xfrm>
            <a:off x="1873249" y="5126038"/>
            <a:ext cx="122238" cy="249238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77" y="25"/>
              </a:cxn>
              <a:cxn ang="0">
                <a:pos x="61" y="157"/>
              </a:cxn>
              <a:cxn ang="0">
                <a:pos x="0" y="92"/>
              </a:cxn>
              <a:cxn ang="0">
                <a:pos x="72" y="0"/>
              </a:cxn>
            </a:cxnLst>
            <a:rect l="0" t="0" r="r" b="b"/>
            <a:pathLst>
              <a:path w="77" h="157">
                <a:moveTo>
                  <a:pt x="72" y="0"/>
                </a:moveTo>
                <a:lnTo>
                  <a:pt x="77" y="25"/>
                </a:lnTo>
                <a:lnTo>
                  <a:pt x="61" y="157"/>
                </a:lnTo>
                <a:lnTo>
                  <a:pt x="0" y="92"/>
                </a:lnTo>
                <a:lnTo>
                  <a:pt x="72" y="0"/>
                </a:lnTo>
                <a:close/>
              </a:path>
            </a:pathLst>
          </a:custGeom>
          <a:solidFill>
            <a:srgbClr val="E6E6E6"/>
          </a:solidFill>
          <a:ln w="6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17"/>
          <p:cNvSpPr>
            <a:spLocks/>
          </p:cNvSpPr>
          <p:nvPr/>
        </p:nvSpPr>
        <p:spPr bwMode="auto">
          <a:xfrm>
            <a:off x="1720849" y="4537075"/>
            <a:ext cx="347663" cy="157163"/>
          </a:xfrm>
          <a:custGeom>
            <a:avLst/>
            <a:gdLst/>
            <a:ahLst/>
            <a:cxnLst>
              <a:cxn ang="0">
                <a:pos x="140" y="38"/>
              </a:cxn>
              <a:cxn ang="0">
                <a:pos x="2" y="27"/>
              </a:cxn>
              <a:cxn ang="0">
                <a:pos x="3" y="29"/>
              </a:cxn>
              <a:cxn ang="0">
                <a:pos x="104" y="45"/>
              </a:cxn>
              <a:cxn ang="0">
                <a:pos x="141" y="37"/>
              </a:cxn>
              <a:cxn ang="0">
                <a:pos x="140" y="38"/>
              </a:cxn>
            </a:cxnLst>
            <a:rect l="0" t="0" r="r" b="b"/>
            <a:pathLst>
              <a:path w="151" h="68">
                <a:moveTo>
                  <a:pt x="140" y="38"/>
                </a:moveTo>
                <a:cubicBezTo>
                  <a:pt x="128" y="68"/>
                  <a:pt x="30" y="0"/>
                  <a:pt x="2" y="27"/>
                </a:cubicBezTo>
                <a:cubicBezTo>
                  <a:pt x="0" y="28"/>
                  <a:pt x="2" y="30"/>
                  <a:pt x="3" y="29"/>
                </a:cubicBezTo>
                <a:cubicBezTo>
                  <a:pt x="36" y="16"/>
                  <a:pt x="72" y="35"/>
                  <a:pt x="104" y="45"/>
                </a:cubicBezTo>
                <a:cubicBezTo>
                  <a:pt x="110" y="47"/>
                  <a:pt x="151" y="57"/>
                  <a:pt x="141" y="37"/>
                </a:cubicBezTo>
                <a:cubicBezTo>
                  <a:pt x="141" y="37"/>
                  <a:pt x="140" y="37"/>
                  <a:pt x="140" y="38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218"/>
          <p:cNvSpPr>
            <a:spLocks/>
          </p:cNvSpPr>
          <p:nvPr/>
        </p:nvSpPr>
        <p:spPr bwMode="auto">
          <a:xfrm>
            <a:off x="1766887" y="4572000"/>
            <a:ext cx="271463" cy="73025"/>
          </a:xfrm>
          <a:custGeom>
            <a:avLst/>
            <a:gdLst/>
            <a:ahLst/>
            <a:cxnLst>
              <a:cxn ang="0">
                <a:pos x="118" y="31"/>
              </a:cxn>
              <a:cxn ang="0">
                <a:pos x="2" y="0"/>
              </a:cxn>
              <a:cxn ang="0">
                <a:pos x="1" y="3"/>
              </a:cxn>
              <a:cxn ang="0">
                <a:pos x="59" y="20"/>
              </a:cxn>
              <a:cxn ang="0">
                <a:pos x="118" y="32"/>
              </a:cxn>
              <a:cxn ang="0">
                <a:pos x="118" y="31"/>
              </a:cxn>
            </a:cxnLst>
            <a:rect l="0" t="0" r="r" b="b"/>
            <a:pathLst>
              <a:path w="118" h="32">
                <a:moveTo>
                  <a:pt x="118" y="31"/>
                </a:moveTo>
                <a:cubicBezTo>
                  <a:pt x="77" y="29"/>
                  <a:pt x="42" y="0"/>
                  <a:pt x="2" y="0"/>
                </a:cubicBezTo>
                <a:cubicBezTo>
                  <a:pt x="0" y="0"/>
                  <a:pt x="0" y="2"/>
                  <a:pt x="1" y="3"/>
                </a:cubicBezTo>
                <a:cubicBezTo>
                  <a:pt x="21" y="9"/>
                  <a:pt x="40" y="14"/>
                  <a:pt x="59" y="20"/>
                </a:cubicBezTo>
                <a:cubicBezTo>
                  <a:pt x="78" y="27"/>
                  <a:pt x="98" y="32"/>
                  <a:pt x="118" y="32"/>
                </a:cubicBezTo>
                <a:cubicBezTo>
                  <a:pt x="118" y="32"/>
                  <a:pt x="118" y="31"/>
                  <a:pt x="118" y="31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19"/>
          <p:cNvSpPr>
            <a:spLocks/>
          </p:cNvSpPr>
          <p:nvPr/>
        </p:nvSpPr>
        <p:spPr bwMode="auto">
          <a:xfrm>
            <a:off x="1827212" y="4572000"/>
            <a:ext cx="219075" cy="77788"/>
          </a:xfrm>
          <a:custGeom>
            <a:avLst/>
            <a:gdLst/>
            <a:ahLst/>
            <a:cxnLst>
              <a:cxn ang="0">
                <a:pos x="89" y="24"/>
              </a:cxn>
              <a:cxn ang="0">
                <a:pos x="57" y="19"/>
              </a:cxn>
              <a:cxn ang="0">
                <a:pos x="1" y="3"/>
              </a:cxn>
              <a:cxn ang="0">
                <a:pos x="1" y="6"/>
              </a:cxn>
              <a:cxn ang="0">
                <a:pos x="46" y="22"/>
              </a:cxn>
              <a:cxn ang="0">
                <a:pos x="73" y="30"/>
              </a:cxn>
              <a:cxn ang="0">
                <a:pos x="91" y="23"/>
              </a:cxn>
              <a:cxn ang="0">
                <a:pos x="89" y="24"/>
              </a:cxn>
            </a:cxnLst>
            <a:rect l="0" t="0" r="r" b="b"/>
            <a:pathLst>
              <a:path w="95" h="34">
                <a:moveTo>
                  <a:pt x="89" y="24"/>
                </a:moveTo>
                <a:cubicBezTo>
                  <a:pt x="90" y="29"/>
                  <a:pt x="61" y="20"/>
                  <a:pt x="57" y="19"/>
                </a:cubicBezTo>
                <a:cubicBezTo>
                  <a:pt x="39" y="13"/>
                  <a:pt x="21" y="0"/>
                  <a:pt x="1" y="3"/>
                </a:cubicBezTo>
                <a:cubicBezTo>
                  <a:pt x="0" y="4"/>
                  <a:pt x="0" y="6"/>
                  <a:pt x="1" y="6"/>
                </a:cubicBezTo>
                <a:cubicBezTo>
                  <a:pt x="16" y="12"/>
                  <a:pt x="31" y="16"/>
                  <a:pt x="46" y="22"/>
                </a:cubicBezTo>
                <a:cubicBezTo>
                  <a:pt x="55" y="25"/>
                  <a:pt x="64" y="28"/>
                  <a:pt x="73" y="30"/>
                </a:cubicBezTo>
                <a:cubicBezTo>
                  <a:pt x="78" y="31"/>
                  <a:pt x="95" y="34"/>
                  <a:pt x="91" y="23"/>
                </a:cubicBezTo>
                <a:cubicBezTo>
                  <a:pt x="90" y="22"/>
                  <a:pt x="89" y="23"/>
                  <a:pt x="89" y="24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220"/>
          <p:cNvSpPr>
            <a:spLocks/>
          </p:cNvSpPr>
          <p:nvPr/>
        </p:nvSpPr>
        <p:spPr bwMode="auto">
          <a:xfrm>
            <a:off x="2108199" y="4800600"/>
            <a:ext cx="20638" cy="87313"/>
          </a:xfrm>
          <a:custGeom>
            <a:avLst/>
            <a:gdLst/>
            <a:ahLst/>
            <a:cxnLst>
              <a:cxn ang="0">
                <a:pos x="9" y="8"/>
              </a:cxn>
              <a:cxn ang="0">
                <a:pos x="7" y="6"/>
              </a:cxn>
              <a:cxn ang="0">
                <a:pos x="8" y="2"/>
              </a:cxn>
              <a:cxn ang="0">
                <a:pos x="6" y="0"/>
              </a:cxn>
              <a:cxn ang="0">
                <a:pos x="5" y="0"/>
              </a:cxn>
              <a:cxn ang="0">
                <a:pos x="4" y="1"/>
              </a:cxn>
              <a:cxn ang="0">
                <a:pos x="4" y="2"/>
              </a:cxn>
              <a:cxn ang="0">
                <a:pos x="4" y="2"/>
              </a:cxn>
              <a:cxn ang="0">
                <a:pos x="1" y="16"/>
              </a:cxn>
              <a:cxn ang="0">
                <a:pos x="0" y="30"/>
              </a:cxn>
              <a:cxn ang="0">
                <a:pos x="1" y="36"/>
              </a:cxn>
              <a:cxn ang="0">
                <a:pos x="4" y="36"/>
              </a:cxn>
              <a:cxn ang="0">
                <a:pos x="8" y="15"/>
              </a:cxn>
              <a:cxn ang="0">
                <a:pos x="9" y="8"/>
              </a:cxn>
            </a:cxnLst>
            <a:rect l="0" t="0" r="r" b="b"/>
            <a:pathLst>
              <a:path w="9" h="38">
                <a:moveTo>
                  <a:pt x="9" y="8"/>
                </a:moveTo>
                <a:cubicBezTo>
                  <a:pt x="9" y="7"/>
                  <a:pt x="8" y="6"/>
                  <a:pt x="7" y="6"/>
                </a:cubicBezTo>
                <a:cubicBezTo>
                  <a:pt x="7" y="5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4" y="0"/>
                  <a:pt x="4" y="1"/>
                </a:cubicBezTo>
                <a:cubicBezTo>
                  <a:pt x="4" y="1"/>
                  <a:pt x="4" y="1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7"/>
                  <a:pt x="2" y="12"/>
                  <a:pt x="1" y="16"/>
                </a:cubicBezTo>
                <a:cubicBezTo>
                  <a:pt x="1" y="21"/>
                  <a:pt x="1" y="26"/>
                  <a:pt x="0" y="30"/>
                </a:cubicBezTo>
                <a:cubicBezTo>
                  <a:pt x="0" y="32"/>
                  <a:pt x="0" y="34"/>
                  <a:pt x="1" y="36"/>
                </a:cubicBezTo>
                <a:cubicBezTo>
                  <a:pt x="1" y="38"/>
                  <a:pt x="4" y="38"/>
                  <a:pt x="4" y="36"/>
                </a:cubicBezTo>
                <a:cubicBezTo>
                  <a:pt x="7" y="29"/>
                  <a:pt x="7" y="22"/>
                  <a:pt x="8" y="15"/>
                </a:cubicBezTo>
                <a:cubicBezTo>
                  <a:pt x="8" y="13"/>
                  <a:pt x="8" y="10"/>
                  <a:pt x="9" y="8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21"/>
          <p:cNvSpPr>
            <a:spLocks noEditPoints="1"/>
          </p:cNvSpPr>
          <p:nvPr/>
        </p:nvSpPr>
        <p:spPr bwMode="auto">
          <a:xfrm>
            <a:off x="1650999" y="4751388"/>
            <a:ext cx="441325" cy="161925"/>
          </a:xfrm>
          <a:custGeom>
            <a:avLst/>
            <a:gdLst/>
            <a:ahLst/>
            <a:cxnLst>
              <a:cxn ang="0">
                <a:pos x="143" y="69"/>
              </a:cxn>
              <a:cxn ang="0">
                <a:pos x="145" y="69"/>
              </a:cxn>
              <a:cxn ang="0">
                <a:pos x="180" y="41"/>
              </a:cxn>
              <a:cxn ang="0">
                <a:pos x="187" y="19"/>
              </a:cxn>
              <a:cxn ang="0">
                <a:pos x="191" y="10"/>
              </a:cxn>
              <a:cxn ang="0">
                <a:pos x="185" y="4"/>
              </a:cxn>
              <a:cxn ang="0">
                <a:pos x="144" y="1"/>
              </a:cxn>
              <a:cxn ang="0">
                <a:pos x="144" y="6"/>
              </a:cxn>
              <a:cxn ang="0">
                <a:pos x="172" y="9"/>
              </a:cxn>
              <a:cxn ang="0">
                <a:pos x="171" y="52"/>
              </a:cxn>
              <a:cxn ang="0">
                <a:pos x="143" y="65"/>
              </a:cxn>
              <a:cxn ang="0">
                <a:pos x="143" y="69"/>
              </a:cxn>
              <a:cxn ang="0">
                <a:pos x="95" y="10"/>
              </a:cxn>
              <a:cxn ang="0">
                <a:pos x="51" y="2"/>
              </a:cxn>
              <a:cxn ang="0">
                <a:pos x="47" y="2"/>
              </a:cxn>
              <a:cxn ang="0">
                <a:pos x="47" y="6"/>
              </a:cxn>
              <a:cxn ang="0">
                <a:pos x="79" y="16"/>
              </a:cxn>
              <a:cxn ang="0">
                <a:pos x="60" y="62"/>
              </a:cxn>
              <a:cxn ang="0">
                <a:pos x="46" y="65"/>
              </a:cxn>
              <a:cxn ang="0">
                <a:pos x="46" y="69"/>
              </a:cxn>
              <a:cxn ang="0">
                <a:pos x="79" y="48"/>
              </a:cxn>
              <a:cxn ang="0">
                <a:pos x="95" y="25"/>
              </a:cxn>
              <a:cxn ang="0">
                <a:pos x="111" y="48"/>
              </a:cxn>
              <a:cxn ang="0">
                <a:pos x="143" y="69"/>
              </a:cxn>
              <a:cxn ang="0">
                <a:pos x="143" y="65"/>
              </a:cxn>
              <a:cxn ang="0">
                <a:pos x="128" y="62"/>
              </a:cxn>
              <a:cxn ang="0">
                <a:pos x="112" y="16"/>
              </a:cxn>
              <a:cxn ang="0">
                <a:pos x="144" y="6"/>
              </a:cxn>
              <a:cxn ang="0">
                <a:pos x="144" y="1"/>
              </a:cxn>
              <a:cxn ang="0">
                <a:pos x="141" y="2"/>
              </a:cxn>
              <a:cxn ang="0">
                <a:pos x="95" y="10"/>
              </a:cxn>
              <a:cxn ang="0">
                <a:pos x="47" y="2"/>
              </a:cxn>
              <a:cxn ang="0">
                <a:pos x="6" y="4"/>
              </a:cxn>
              <a:cxn ang="0">
                <a:pos x="1" y="10"/>
              </a:cxn>
              <a:cxn ang="0">
                <a:pos x="4" y="19"/>
              </a:cxn>
              <a:cxn ang="0">
                <a:pos x="10" y="42"/>
              </a:cxn>
              <a:cxn ang="0">
                <a:pos x="42" y="69"/>
              </a:cxn>
              <a:cxn ang="0">
                <a:pos x="46" y="69"/>
              </a:cxn>
              <a:cxn ang="0">
                <a:pos x="46" y="65"/>
              </a:cxn>
              <a:cxn ang="0">
                <a:pos x="18" y="52"/>
              </a:cxn>
              <a:cxn ang="0">
                <a:pos x="19" y="9"/>
              </a:cxn>
              <a:cxn ang="0">
                <a:pos x="47" y="6"/>
              </a:cxn>
              <a:cxn ang="0">
                <a:pos x="47" y="2"/>
              </a:cxn>
            </a:cxnLst>
            <a:rect l="0" t="0" r="r" b="b"/>
            <a:pathLst>
              <a:path w="191" h="70">
                <a:moveTo>
                  <a:pt x="143" y="69"/>
                </a:moveTo>
                <a:cubicBezTo>
                  <a:pt x="143" y="69"/>
                  <a:pt x="144" y="69"/>
                  <a:pt x="145" y="69"/>
                </a:cubicBezTo>
                <a:cubicBezTo>
                  <a:pt x="171" y="67"/>
                  <a:pt x="177" y="56"/>
                  <a:pt x="180" y="41"/>
                </a:cubicBezTo>
                <a:cubicBezTo>
                  <a:pt x="183" y="25"/>
                  <a:pt x="183" y="20"/>
                  <a:pt x="187" y="19"/>
                </a:cubicBezTo>
                <a:cubicBezTo>
                  <a:pt x="190" y="18"/>
                  <a:pt x="191" y="14"/>
                  <a:pt x="191" y="10"/>
                </a:cubicBezTo>
                <a:cubicBezTo>
                  <a:pt x="190" y="6"/>
                  <a:pt x="190" y="5"/>
                  <a:pt x="185" y="4"/>
                </a:cubicBezTo>
                <a:cubicBezTo>
                  <a:pt x="182" y="2"/>
                  <a:pt x="160" y="0"/>
                  <a:pt x="144" y="1"/>
                </a:cubicBezTo>
                <a:cubicBezTo>
                  <a:pt x="144" y="6"/>
                  <a:pt x="144" y="6"/>
                  <a:pt x="144" y="6"/>
                </a:cubicBezTo>
                <a:cubicBezTo>
                  <a:pt x="157" y="5"/>
                  <a:pt x="169" y="6"/>
                  <a:pt x="172" y="9"/>
                </a:cubicBezTo>
                <a:cubicBezTo>
                  <a:pt x="180" y="14"/>
                  <a:pt x="178" y="39"/>
                  <a:pt x="171" y="52"/>
                </a:cubicBezTo>
                <a:cubicBezTo>
                  <a:pt x="167" y="61"/>
                  <a:pt x="154" y="65"/>
                  <a:pt x="143" y="65"/>
                </a:cubicBezTo>
                <a:lnTo>
                  <a:pt x="143" y="69"/>
                </a:lnTo>
                <a:close/>
                <a:moveTo>
                  <a:pt x="95" y="10"/>
                </a:moveTo>
                <a:cubicBezTo>
                  <a:pt x="90" y="10"/>
                  <a:pt x="67" y="3"/>
                  <a:pt x="51" y="2"/>
                </a:cubicBezTo>
                <a:cubicBezTo>
                  <a:pt x="50" y="2"/>
                  <a:pt x="49" y="2"/>
                  <a:pt x="47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60" y="6"/>
                  <a:pt x="74" y="9"/>
                  <a:pt x="79" y="16"/>
                </a:cubicBezTo>
                <a:cubicBezTo>
                  <a:pt x="86" y="28"/>
                  <a:pt x="73" y="56"/>
                  <a:pt x="60" y="62"/>
                </a:cubicBezTo>
                <a:cubicBezTo>
                  <a:pt x="56" y="64"/>
                  <a:pt x="51" y="65"/>
                  <a:pt x="46" y="65"/>
                </a:cubicBezTo>
                <a:cubicBezTo>
                  <a:pt x="46" y="69"/>
                  <a:pt x="46" y="69"/>
                  <a:pt x="46" y="69"/>
                </a:cubicBezTo>
                <a:cubicBezTo>
                  <a:pt x="68" y="69"/>
                  <a:pt x="76" y="54"/>
                  <a:pt x="79" y="48"/>
                </a:cubicBezTo>
                <a:cubicBezTo>
                  <a:pt x="84" y="39"/>
                  <a:pt x="83" y="25"/>
                  <a:pt x="95" y="25"/>
                </a:cubicBezTo>
                <a:cubicBezTo>
                  <a:pt x="108" y="25"/>
                  <a:pt x="106" y="38"/>
                  <a:pt x="111" y="48"/>
                </a:cubicBezTo>
                <a:cubicBezTo>
                  <a:pt x="113" y="53"/>
                  <a:pt x="120" y="70"/>
                  <a:pt x="143" y="69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37" y="65"/>
                  <a:pt x="132" y="64"/>
                  <a:pt x="128" y="62"/>
                </a:cubicBezTo>
                <a:cubicBezTo>
                  <a:pt x="116" y="56"/>
                  <a:pt x="104" y="28"/>
                  <a:pt x="112" y="16"/>
                </a:cubicBezTo>
                <a:cubicBezTo>
                  <a:pt x="117" y="9"/>
                  <a:pt x="131" y="6"/>
                  <a:pt x="144" y="6"/>
                </a:cubicBezTo>
                <a:cubicBezTo>
                  <a:pt x="144" y="1"/>
                  <a:pt x="144" y="1"/>
                  <a:pt x="144" y="1"/>
                </a:cubicBezTo>
                <a:cubicBezTo>
                  <a:pt x="143" y="1"/>
                  <a:pt x="142" y="1"/>
                  <a:pt x="141" y="2"/>
                </a:cubicBezTo>
                <a:cubicBezTo>
                  <a:pt x="126" y="3"/>
                  <a:pt x="109" y="9"/>
                  <a:pt x="95" y="10"/>
                </a:cubicBezTo>
                <a:close/>
                <a:moveTo>
                  <a:pt x="47" y="2"/>
                </a:moveTo>
                <a:cubicBezTo>
                  <a:pt x="31" y="1"/>
                  <a:pt x="10" y="3"/>
                  <a:pt x="6" y="4"/>
                </a:cubicBezTo>
                <a:cubicBezTo>
                  <a:pt x="1" y="6"/>
                  <a:pt x="1" y="6"/>
                  <a:pt x="1" y="10"/>
                </a:cubicBezTo>
                <a:cubicBezTo>
                  <a:pt x="0" y="14"/>
                  <a:pt x="1" y="18"/>
                  <a:pt x="4" y="19"/>
                </a:cubicBezTo>
                <a:cubicBezTo>
                  <a:pt x="8" y="20"/>
                  <a:pt x="8" y="26"/>
                  <a:pt x="10" y="42"/>
                </a:cubicBezTo>
                <a:cubicBezTo>
                  <a:pt x="12" y="56"/>
                  <a:pt x="17" y="67"/>
                  <a:pt x="42" y="69"/>
                </a:cubicBezTo>
                <a:cubicBezTo>
                  <a:pt x="44" y="69"/>
                  <a:pt x="45" y="69"/>
                  <a:pt x="46" y="69"/>
                </a:cubicBezTo>
                <a:cubicBezTo>
                  <a:pt x="46" y="65"/>
                  <a:pt x="46" y="65"/>
                  <a:pt x="46" y="65"/>
                </a:cubicBezTo>
                <a:cubicBezTo>
                  <a:pt x="35" y="65"/>
                  <a:pt x="22" y="61"/>
                  <a:pt x="18" y="52"/>
                </a:cubicBezTo>
                <a:cubicBezTo>
                  <a:pt x="11" y="40"/>
                  <a:pt x="11" y="14"/>
                  <a:pt x="19" y="9"/>
                </a:cubicBezTo>
                <a:cubicBezTo>
                  <a:pt x="23" y="7"/>
                  <a:pt x="35" y="5"/>
                  <a:pt x="47" y="6"/>
                </a:cubicBezTo>
                <a:lnTo>
                  <a:pt x="47" y="2"/>
                </a:ln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22"/>
          <p:cNvSpPr>
            <a:spLocks noEditPoints="1"/>
          </p:cNvSpPr>
          <p:nvPr/>
        </p:nvSpPr>
        <p:spPr bwMode="auto">
          <a:xfrm>
            <a:off x="1611312" y="4775200"/>
            <a:ext cx="20638" cy="111125"/>
          </a:xfrm>
          <a:custGeom>
            <a:avLst/>
            <a:gdLst/>
            <a:ahLst/>
            <a:cxnLst>
              <a:cxn ang="0">
                <a:pos x="8" y="34"/>
              </a:cxn>
              <a:cxn ang="0">
                <a:pos x="8" y="34"/>
              </a:cxn>
              <a:cxn ang="0">
                <a:pos x="4" y="1"/>
              </a:cxn>
              <a:cxn ang="0">
                <a:pos x="3" y="1"/>
              </a:cxn>
              <a:cxn ang="0">
                <a:pos x="4" y="19"/>
              </a:cxn>
              <a:cxn ang="0">
                <a:pos x="3" y="19"/>
              </a:cxn>
              <a:cxn ang="0">
                <a:pos x="3" y="16"/>
              </a:cxn>
              <a:cxn ang="0">
                <a:pos x="2" y="16"/>
              </a:cxn>
              <a:cxn ang="0">
                <a:pos x="2" y="19"/>
              </a:cxn>
              <a:cxn ang="0">
                <a:pos x="2" y="19"/>
              </a:cxn>
              <a:cxn ang="0">
                <a:pos x="1" y="24"/>
              </a:cxn>
              <a:cxn ang="0">
                <a:pos x="1" y="22"/>
              </a:cxn>
              <a:cxn ang="0">
                <a:pos x="0" y="22"/>
              </a:cxn>
              <a:cxn ang="0">
                <a:pos x="1" y="27"/>
              </a:cxn>
              <a:cxn ang="0">
                <a:pos x="3" y="40"/>
              </a:cxn>
              <a:cxn ang="0">
                <a:pos x="4" y="46"/>
              </a:cxn>
              <a:cxn ang="0">
                <a:pos x="5" y="46"/>
              </a:cxn>
              <a:cxn ang="0">
                <a:pos x="5" y="47"/>
              </a:cxn>
              <a:cxn ang="0">
                <a:pos x="5" y="47"/>
              </a:cxn>
              <a:cxn ang="0">
                <a:pos x="5" y="48"/>
              </a:cxn>
              <a:cxn ang="0">
                <a:pos x="6" y="48"/>
              </a:cxn>
              <a:cxn ang="0">
                <a:pos x="8" y="47"/>
              </a:cxn>
              <a:cxn ang="0">
                <a:pos x="8" y="47"/>
              </a:cxn>
              <a:cxn ang="0">
                <a:pos x="8" y="34"/>
              </a:cxn>
              <a:cxn ang="0">
                <a:pos x="7" y="34"/>
              </a:cxn>
              <a:cxn ang="0">
                <a:pos x="7" y="35"/>
              </a:cxn>
              <a:cxn ang="0">
                <a:pos x="7" y="34"/>
              </a:cxn>
              <a:cxn ang="0">
                <a:pos x="7" y="34"/>
              </a:cxn>
            </a:cxnLst>
            <a:rect l="0" t="0" r="r" b="b"/>
            <a:pathLst>
              <a:path w="9" h="48">
                <a:moveTo>
                  <a:pt x="8" y="34"/>
                </a:moveTo>
                <a:cubicBezTo>
                  <a:pt x="8" y="34"/>
                  <a:pt x="8" y="34"/>
                  <a:pt x="8" y="34"/>
                </a:cubicBezTo>
                <a:cubicBezTo>
                  <a:pt x="7" y="23"/>
                  <a:pt x="4" y="12"/>
                  <a:pt x="4" y="1"/>
                </a:cubicBezTo>
                <a:cubicBezTo>
                  <a:pt x="4" y="0"/>
                  <a:pt x="3" y="0"/>
                  <a:pt x="3" y="1"/>
                </a:cubicBezTo>
                <a:cubicBezTo>
                  <a:pt x="3" y="7"/>
                  <a:pt x="3" y="13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8"/>
                  <a:pt x="3" y="17"/>
                  <a:pt x="3" y="16"/>
                </a:cubicBezTo>
                <a:cubicBezTo>
                  <a:pt x="3" y="15"/>
                  <a:pt x="2" y="15"/>
                  <a:pt x="2" y="16"/>
                </a:cubicBezTo>
                <a:cubicBezTo>
                  <a:pt x="2" y="17"/>
                  <a:pt x="2" y="18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1"/>
                  <a:pt x="1" y="22"/>
                  <a:pt x="1" y="24"/>
                </a:cubicBezTo>
                <a:cubicBezTo>
                  <a:pt x="1" y="23"/>
                  <a:pt x="1" y="22"/>
                  <a:pt x="1" y="22"/>
                </a:cubicBezTo>
                <a:cubicBezTo>
                  <a:pt x="1" y="21"/>
                  <a:pt x="0" y="21"/>
                  <a:pt x="0" y="22"/>
                </a:cubicBezTo>
                <a:cubicBezTo>
                  <a:pt x="1" y="23"/>
                  <a:pt x="1" y="25"/>
                  <a:pt x="1" y="27"/>
                </a:cubicBezTo>
                <a:cubicBezTo>
                  <a:pt x="1" y="31"/>
                  <a:pt x="2" y="36"/>
                  <a:pt x="3" y="40"/>
                </a:cubicBezTo>
                <a:cubicBezTo>
                  <a:pt x="3" y="42"/>
                  <a:pt x="3" y="44"/>
                  <a:pt x="4" y="46"/>
                </a:cubicBezTo>
                <a:cubicBezTo>
                  <a:pt x="4" y="46"/>
                  <a:pt x="4" y="46"/>
                  <a:pt x="5" y="46"/>
                </a:cubicBezTo>
                <a:cubicBezTo>
                  <a:pt x="5" y="46"/>
                  <a:pt x="5" y="47"/>
                  <a:pt x="5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5" y="48"/>
                </a:cubicBezTo>
                <a:cubicBezTo>
                  <a:pt x="5" y="48"/>
                  <a:pt x="6" y="48"/>
                  <a:pt x="6" y="48"/>
                </a:cubicBezTo>
                <a:cubicBezTo>
                  <a:pt x="7" y="48"/>
                  <a:pt x="7" y="48"/>
                  <a:pt x="8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9" y="42"/>
                  <a:pt x="9" y="38"/>
                  <a:pt x="8" y="34"/>
                </a:cubicBezTo>
                <a:close/>
                <a:moveTo>
                  <a:pt x="7" y="34"/>
                </a:move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223"/>
          <p:cNvSpPr>
            <a:spLocks/>
          </p:cNvSpPr>
          <p:nvPr/>
        </p:nvSpPr>
        <p:spPr bwMode="auto">
          <a:xfrm>
            <a:off x="1674812" y="4568825"/>
            <a:ext cx="127000" cy="79375"/>
          </a:xfrm>
          <a:custGeom>
            <a:avLst/>
            <a:gdLst/>
            <a:ahLst/>
            <a:cxnLst>
              <a:cxn ang="0">
                <a:pos x="1" y="33"/>
              </a:cxn>
              <a:cxn ang="0">
                <a:pos x="25" y="15"/>
              </a:cxn>
              <a:cxn ang="0">
                <a:pos x="53" y="6"/>
              </a:cxn>
              <a:cxn ang="0">
                <a:pos x="53" y="3"/>
              </a:cxn>
              <a:cxn ang="0">
                <a:pos x="25" y="9"/>
              </a:cxn>
              <a:cxn ang="0">
                <a:pos x="0" y="33"/>
              </a:cxn>
              <a:cxn ang="0">
                <a:pos x="1" y="33"/>
              </a:cxn>
            </a:cxnLst>
            <a:rect l="0" t="0" r="r" b="b"/>
            <a:pathLst>
              <a:path w="55" h="34">
                <a:moveTo>
                  <a:pt x="1" y="33"/>
                </a:moveTo>
                <a:cubicBezTo>
                  <a:pt x="8" y="26"/>
                  <a:pt x="16" y="20"/>
                  <a:pt x="25" y="15"/>
                </a:cubicBezTo>
                <a:cubicBezTo>
                  <a:pt x="34" y="10"/>
                  <a:pt x="44" y="9"/>
                  <a:pt x="53" y="6"/>
                </a:cubicBezTo>
                <a:cubicBezTo>
                  <a:pt x="55" y="5"/>
                  <a:pt x="55" y="4"/>
                  <a:pt x="53" y="3"/>
                </a:cubicBezTo>
                <a:cubicBezTo>
                  <a:pt x="45" y="0"/>
                  <a:pt x="33" y="5"/>
                  <a:pt x="25" y="9"/>
                </a:cubicBezTo>
                <a:cubicBezTo>
                  <a:pt x="15" y="15"/>
                  <a:pt x="6" y="23"/>
                  <a:pt x="0" y="33"/>
                </a:cubicBezTo>
                <a:cubicBezTo>
                  <a:pt x="0" y="33"/>
                  <a:pt x="0" y="34"/>
                  <a:pt x="1" y="33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24"/>
          <p:cNvSpPr>
            <a:spLocks/>
          </p:cNvSpPr>
          <p:nvPr/>
        </p:nvSpPr>
        <p:spPr bwMode="auto">
          <a:xfrm>
            <a:off x="1706562" y="4540250"/>
            <a:ext cx="147638" cy="58738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27" y="17"/>
              </a:cxn>
              <a:cxn ang="0">
                <a:pos x="61" y="20"/>
              </a:cxn>
              <a:cxn ang="0">
                <a:pos x="63" y="17"/>
              </a:cxn>
              <a:cxn ang="0">
                <a:pos x="0" y="25"/>
              </a:cxn>
              <a:cxn ang="0">
                <a:pos x="0" y="26"/>
              </a:cxn>
            </a:cxnLst>
            <a:rect l="0" t="0" r="r" b="b"/>
            <a:pathLst>
              <a:path w="64" h="26">
                <a:moveTo>
                  <a:pt x="0" y="26"/>
                </a:moveTo>
                <a:cubicBezTo>
                  <a:pt x="9" y="22"/>
                  <a:pt x="18" y="19"/>
                  <a:pt x="27" y="17"/>
                </a:cubicBezTo>
                <a:cubicBezTo>
                  <a:pt x="40" y="14"/>
                  <a:pt x="49" y="17"/>
                  <a:pt x="61" y="20"/>
                </a:cubicBezTo>
                <a:cubicBezTo>
                  <a:pt x="63" y="21"/>
                  <a:pt x="64" y="19"/>
                  <a:pt x="63" y="17"/>
                </a:cubicBezTo>
                <a:cubicBezTo>
                  <a:pt x="47" y="0"/>
                  <a:pt x="16" y="17"/>
                  <a:pt x="0" y="25"/>
                </a:cubicBezTo>
                <a:cubicBezTo>
                  <a:pt x="0" y="25"/>
                  <a:pt x="0" y="26"/>
                  <a:pt x="0" y="26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225"/>
          <p:cNvSpPr>
            <a:spLocks/>
          </p:cNvSpPr>
          <p:nvPr/>
        </p:nvSpPr>
        <p:spPr bwMode="auto">
          <a:xfrm>
            <a:off x="1703387" y="4551363"/>
            <a:ext cx="157163" cy="50800"/>
          </a:xfrm>
          <a:custGeom>
            <a:avLst/>
            <a:gdLst/>
            <a:ahLst/>
            <a:cxnLst>
              <a:cxn ang="0">
                <a:pos x="1" y="21"/>
              </a:cxn>
              <a:cxn ang="0">
                <a:pos x="28" y="15"/>
              </a:cxn>
              <a:cxn ang="0">
                <a:pos x="66" y="19"/>
              </a:cxn>
              <a:cxn ang="0">
                <a:pos x="67" y="17"/>
              </a:cxn>
              <a:cxn ang="0">
                <a:pos x="1" y="21"/>
              </a:cxn>
              <a:cxn ang="0">
                <a:pos x="1" y="21"/>
              </a:cxn>
            </a:cxnLst>
            <a:rect l="0" t="0" r="r" b="b"/>
            <a:pathLst>
              <a:path w="68" h="22">
                <a:moveTo>
                  <a:pt x="1" y="21"/>
                </a:moveTo>
                <a:cubicBezTo>
                  <a:pt x="10" y="20"/>
                  <a:pt x="19" y="17"/>
                  <a:pt x="28" y="15"/>
                </a:cubicBezTo>
                <a:cubicBezTo>
                  <a:pt x="42" y="12"/>
                  <a:pt x="53" y="17"/>
                  <a:pt x="66" y="19"/>
                </a:cubicBezTo>
                <a:cubicBezTo>
                  <a:pt x="67" y="19"/>
                  <a:pt x="68" y="18"/>
                  <a:pt x="67" y="17"/>
                </a:cubicBezTo>
                <a:cubicBezTo>
                  <a:pt x="53" y="0"/>
                  <a:pt x="15" y="8"/>
                  <a:pt x="1" y="21"/>
                </a:cubicBezTo>
                <a:cubicBezTo>
                  <a:pt x="0" y="21"/>
                  <a:pt x="1" y="22"/>
                  <a:pt x="1" y="21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26"/>
          <p:cNvSpPr>
            <a:spLocks/>
          </p:cNvSpPr>
          <p:nvPr/>
        </p:nvSpPr>
        <p:spPr bwMode="auto">
          <a:xfrm>
            <a:off x="1706562" y="4594225"/>
            <a:ext cx="20638" cy="17463"/>
          </a:xfrm>
          <a:custGeom>
            <a:avLst/>
            <a:gdLst/>
            <a:ahLst/>
            <a:cxnLst>
              <a:cxn ang="0">
                <a:pos x="1" y="7"/>
              </a:cxn>
              <a:cxn ang="0">
                <a:pos x="4" y="4"/>
              </a:cxn>
              <a:cxn ang="0">
                <a:pos x="8" y="2"/>
              </a:cxn>
              <a:cxn ang="0">
                <a:pos x="8" y="1"/>
              </a:cxn>
              <a:cxn ang="0">
                <a:pos x="0" y="6"/>
              </a:cxn>
              <a:cxn ang="0">
                <a:pos x="1" y="7"/>
              </a:cxn>
            </a:cxnLst>
            <a:rect l="0" t="0" r="r" b="b"/>
            <a:pathLst>
              <a:path w="9" h="7">
                <a:moveTo>
                  <a:pt x="1" y="7"/>
                </a:moveTo>
                <a:cubicBezTo>
                  <a:pt x="2" y="6"/>
                  <a:pt x="3" y="5"/>
                  <a:pt x="4" y="4"/>
                </a:cubicBezTo>
                <a:cubicBezTo>
                  <a:pt x="6" y="3"/>
                  <a:pt x="7" y="3"/>
                  <a:pt x="8" y="2"/>
                </a:cubicBezTo>
                <a:cubicBezTo>
                  <a:pt x="9" y="2"/>
                  <a:pt x="9" y="1"/>
                  <a:pt x="8" y="1"/>
                </a:cubicBezTo>
                <a:cubicBezTo>
                  <a:pt x="5" y="0"/>
                  <a:pt x="1" y="2"/>
                  <a:pt x="0" y="6"/>
                </a:cubicBezTo>
                <a:cubicBezTo>
                  <a:pt x="0" y="6"/>
                  <a:pt x="1" y="7"/>
                  <a:pt x="1" y="7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227"/>
          <p:cNvSpPr>
            <a:spLocks/>
          </p:cNvSpPr>
          <p:nvPr/>
        </p:nvSpPr>
        <p:spPr bwMode="auto">
          <a:xfrm>
            <a:off x="1839912" y="4567238"/>
            <a:ext cx="30163" cy="2698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5" y="9"/>
              </a:cxn>
              <a:cxn ang="0">
                <a:pos x="12" y="9"/>
              </a:cxn>
              <a:cxn ang="0">
                <a:pos x="13" y="6"/>
              </a:cxn>
              <a:cxn ang="0">
                <a:pos x="8" y="4"/>
              </a:cxn>
              <a:cxn ang="0">
                <a:pos x="4" y="1"/>
              </a:cxn>
              <a:cxn ang="0">
                <a:pos x="0" y="4"/>
              </a:cxn>
            </a:cxnLst>
            <a:rect l="0" t="0" r="r" b="b"/>
            <a:pathLst>
              <a:path w="13" h="12">
                <a:moveTo>
                  <a:pt x="0" y="4"/>
                </a:moveTo>
                <a:cubicBezTo>
                  <a:pt x="1" y="6"/>
                  <a:pt x="3" y="8"/>
                  <a:pt x="5" y="9"/>
                </a:cubicBezTo>
                <a:cubicBezTo>
                  <a:pt x="7" y="10"/>
                  <a:pt x="10" y="12"/>
                  <a:pt x="12" y="9"/>
                </a:cubicBezTo>
                <a:cubicBezTo>
                  <a:pt x="13" y="8"/>
                  <a:pt x="13" y="7"/>
                  <a:pt x="13" y="6"/>
                </a:cubicBezTo>
                <a:cubicBezTo>
                  <a:pt x="12" y="4"/>
                  <a:pt x="10" y="4"/>
                  <a:pt x="8" y="4"/>
                </a:cubicBezTo>
                <a:cubicBezTo>
                  <a:pt x="7" y="3"/>
                  <a:pt x="5" y="2"/>
                  <a:pt x="4" y="1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Oval 228"/>
          <p:cNvSpPr>
            <a:spLocks noChangeArrowheads="1"/>
          </p:cNvSpPr>
          <p:nvPr/>
        </p:nvSpPr>
        <p:spPr bwMode="auto">
          <a:xfrm>
            <a:off x="790574" y="2895600"/>
            <a:ext cx="1069975" cy="1101725"/>
          </a:xfrm>
          <a:prstGeom prst="ellipse">
            <a:avLst/>
          </a:prstGeom>
          <a:solidFill>
            <a:srgbClr val="E74B3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Sosa" pitchFamily="2" charset="0"/>
              </a:rPr>
              <a:t>A</a:t>
            </a:r>
            <a:endParaRPr lang="en-US" sz="4000" dirty="0">
              <a:solidFill>
                <a:schemeClr val="bg1"/>
              </a:solidFill>
              <a:latin typeface="Sosa" pitchFamily="2" charset="0"/>
            </a:endParaRPr>
          </a:p>
        </p:txBody>
      </p:sp>
      <p:sp>
        <p:nvSpPr>
          <p:cNvPr id="109" name="Line 229"/>
          <p:cNvSpPr>
            <a:spLocks noChangeShapeType="1"/>
          </p:cNvSpPr>
          <p:nvPr/>
        </p:nvSpPr>
        <p:spPr bwMode="auto">
          <a:xfrm flipH="1" flipV="1">
            <a:off x="1539874" y="3902075"/>
            <a:ext cx="312738" cy="496888"/>
          </a:xfrm>
          <a:prstGeom prst="line">
            <a:avLst/>
          </a:prstGeom>
          <a:noFill/>
          <a:ln w="12" cap="flat">
            <a:solidFill>
              <a:srgbClr val="F0534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230"/>
          <p:cNvSpPr>
            <a:spLocks/>
          </p:cNvSpPr>
          <p:nvPr/>
        </p:nvSpPr>
        <p:spPr bwMode="auto">
          <a:xfrm>
            <a:off x="1346199" y="5762625"/>
            <a:ext cx="1041400" cy="115888"/>
          </a:xfrm>
          <a:custGeom>
            <a:avLst/>
            <a:gdLst/>
            <a:ahLst/>
            <a:cxnLst>
              <a:cxn ang="0">
                <a:pos x="451" y="25"/>
              </a:cxn>
              <a:cxn ang="0">
                <a:pos x="435" y="50"/>
              </a:cxn>
              <a:cxn ang="0">
                <a:pos x="16" y="50"/>
              </a:cxn>
              <a:cxn ang="0">
                <a:pos x="0" y="25"/>
              </a:cxn>
              <a:cxn ang="0">
                <a:pos x="0" y="25"/>
              </a:cxn>
              <a:cxn ang="0">
                <a:pos x="16" y="0"/>
              </a:cxn>
              <a:cxn ang="0">
                <a:pos x="435" y="0"/>
              </a:cxn>
              <a:cxn ang="0">
                <a:pos x="451" y="25"/>
              </a:cxn>
            </a:cxnLst>
            <a:rect l="0" t="0" r="r" b="b"/>
            <a:pathLst>
              <a:path w="451" h="50">
                <a:moveTo>
                  <a:pt x="451" y="25"/>
                </a:moveTo>
                <a:cubicBezTo>
                  <a:pt x="451" y="38"/>
                  <a:pt x="444" y="50"/>
                  <a:pt x="435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38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7" y="0"/>
                  <a:pt x="16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44" y="0"/>
                  <a:pt x="451" y="11"/>
                  <a:pt x="451" y="25"/>
                </a:cubicBezTo>
                <a:close/>
              </a:path>
            </a:pathLst>
          </a:custGeom>
          <a:solidFill>
            <a:srgbClr val="E74B3C"/>
          </a:solidFill>
          <a:ln w="7" cap="rnd">
            <a:solidFill>
              <a:srgbClr val="E74B3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251"/>
          <p:cNvSpPr>
            <a:spLocks/>
          </p:cNvSpPr>
          <p:nvPr/>
        </p:nvSpPr>
        <p:spPr bwMode="auto">
          <a:xfrm>
            <a:off x="5227637" y="4430713"/>
            <a:ext cx="776288" cy="973138"/>
          </a:xfrm>
          <a:custGeom>
            <a:avLst/>
            <a:gdLst/>
            <a:ahLst/>
            <a:cxnLst>
              <a:cxn ang="0">
                <a:pos x="122" y="39"/>
              </a:cxn>
              <a:cxn ang="0">
                <a:pos x="272" y="73"/>
              </a:cxn>
              <a:cxn ang="0">
                <a:pos x="314" y="197"/>
              </a:cxn>
              <a:cxn ang="0">
                <a:pos x="300" y="286"/>
              </a:cxn>
              <a:cxn ang="0">
                <a:pos x="299" y="321"/>
              </a:cxn>
              <a:cxn ang="0">
                <a:pos x="161" y="420"/>
              </a:cxn>
              <a:cxn ang="0">
                <a:pos x="37" y="324"/>
              </a:cxn>
              <a:cxn ang="0">
                <a:pos x="40" y="289"/>
              </a:cxn>
              <a:cxn ang="0">
                <a:pos x="26" y="191"/>
              </a:cxn>
              <a:cxn ang="0">
                <a:pos x="122" y="39"/>
              </a:cxn>
            </a:cxnLst>
            <a:rect l="0" t="0" r="r" b="b"/>
            <a:pathLst>
              <a:path w="336" h="421">
                <a:moveTo>
                  <a:pt x="122" y="39"/>
                </a:moveTo>
                <a:cubicBezTo>
                  <a:pt x="134" y="18"/>
                  <a:pt x="232" y="0"/>
                  <a:pt x="272" y="73"/>
                </a:cubicBezTo>
                <a:cubicBezTo>
                  <a:pt x="312" y="146"/>
                  <a:pt x="292" y="171"/>
                  <a:pt x="314" y="197"/>
                </a:cubicBezTo>
                <a:cubicBezTo>
                  <a:pt x="336" y="222"/>
                  <a:pt x="316" y="281"/>
                  <a:pt x="300" y="286"/>
                </a:cubicBezTo>
                <a:cubicBezTo>
                  <a:pt x="285" y="292"/>
                  <a:pt x="291" y="312"/>
                  <a:pt x="299" y="321"/>
                </a:cubicBezTo>
                <a:cubicBezTo>
                  <a:pt x="331" y="358"/>
                  <a:pt x="284" y="421"/>
                  <a:pt x="161" y="420"/>
                </a:cubicBezTo>
                <a:cubicBezTo>
                  <a:pt x="29" y="420"/>
                  <a:pt x="3" y="346"/>
                  <a:pt x="37" y="324"/>
                </a:cubicBezTo>
                <a:cubicBezTo>
                  <a:pt x="48" y="316"/>
                  <a:pt x="52" y="302"/>
                  <a:pt x="40" y="289"/>
                </a:cubicBezTo>
                <a:cubicBezTo>
                  <a:pt x="28" y="277"/>
                  <a:pt x="0" y="230"/>
                  <a:pt x="26" y="191"/>
                </a:cubicBezTo>
                <a:cubicBezTo>
                  <a:pt x="52" y="153"/>
                  <a:pt x="29" y="39"/>
                  <a:pt x="122" y="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252"/>
          <p:cNvSpPr>
            <a:spLocks/>
          </p:cNvSpPr>
          <p:nvPr/>
        </p:nvSpPr>
        <p:spPr bwMode="auto">
          <a:xfrm>
            <a:off x="5064124" y="5211763"/>
            <a:ext cx="1101725" cy="433388"/>
          </a:xfrm>
          <a:custGeom>
            <a:avLst/>
            <a:gdLst/>
            <a:ahLst/>
            <a:cxnLst>
              <a:cxn ang="0">
                <a:pos x="284" y="0"/>
              </a:cxn>
              <a:cxn ang="0">
                <a:pos x="191" y="4"/>
              </a:cxn>
              <a:cxn ang="0">
                <a:pos x="51" y="74"/>
              </a:cxn>
              <a:cxn ang="0">
                <a:pos x="0" y="188"/>
              </a:cxn>
              <a:cxn ang="0">
                <a:pos x="477" y="188"/>
              </a:cxn>
              <a:cxn ang="0">
                <a:pos x="426" y="74"/>
              </a:cxn>
              <a:cxn ang="0">
                <a:pos x="284" y="0"/>
              </a:cxn>
            </a:cxnLst>
            <a:rect l="0" t="0" r="r" b="b"/>
            <a:pathLst>
              <a:path w="477" h="188">
                <a:moveTo>
                  <a:pt x="284" y="0"/>
                </a:moveTo>
                <a:cubicBezTo>
                  <a:pt x="283" y="1"/>
                  <a:pt x="192" y="3"/>
                  <a:pt x="191" y="4"/>
                </a:cubicBezTo>
                <a:cubicBezTo>
                  <a:pt x="162" y="45"/>
                  <a:pt x="100" y="63"/>
                  <a:pt x="51" y="74"/>
                </a:cubicBezTo>
                <a:cubicBezTo>
                  <a:pt x="2" y="85"/>
                  <a:pt x="0" y="147"/>
                  <a:pt x="0" y="188"/>
                </a:cubicBezTo>
                <a:cubicBezTo>
                  <a:pt x="477" y="188"/>
                  <a:pt x="477" y="188"/>
                  <a:pt x="477" y="188"/>
                </a:cubicBezTo>
                <a:cubicBezTo>
                  <a:pt x="477" y="147"/>
                  <a:pt x="476" y="85"/>
                  <a:pt x="426" y="74"/>
                </a:cubicBezTo>
                <a:cubicBezTo>
                  <a:pt x="376" y="63"/>
                  <a:pt x="311" y="43"/>
                  <a:pt x="28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253"/>
          <p:cNvSpPr>
            <a:spLocks/>
          </p:cNvSpPr>
          <p:nvPr/>
        </p:nvSpPr>
        <p:spPr bwMode="auto">
          <a:xfrm>
            <a:off x="5505449" y="4862513"/>
            <a:ext cx="219075" cy="533400"/>
          </a:xfrm>
          <a:custGeom>
            <a:avLst/>
            <a:gdLst/>
            <a:ahLst/>
            <a:cxnLst>
              <a:cxn ang="0">
                <a:pos x="0" y="64"/>
              </a:cxn>
              <a:cxn ang="0">
                <a:pos x="0" y="142"/>
              </a:cxn>
              <a:cxn ang="0">
                <a:pos x="0" y="181"/>
              </a:cxn>
              <a:cxn ang="0">
                <a:pos x="95" y="181"/>
              </a:cxn>
              <a:cxn ang="0">
                <a:pos x="95" y="142"/>
              </a:cxn>
              <a:cxn ang="0">
                <a:pos x="95" y="64"/>
              </a:cxn>
              <a:cxn ang="0">
                <a:pos x="0" y="64"/>
              </a:cxn>
            </a:cxnLst>
            <a:rect l="0" t="0" r="r" b="b"/>
            <a:pathLst>
              <a:path w="95" h="231">
                <a:moveTo>
                  <a:pt x="0" y="64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30"/>
                  <a:pt x="67" y="231"/>
                  <a:pt x="95" y="181"/>
                </a:cubicBezTo>
                <a:cubicBezTo>
                  <a:pt x="95" y="142"/>
                  <a:pt x="95" y="142"/>
                  <a:pt x="95" y="142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0"/>
                  <a:pt x="0" y="0"/>
                  <a:pt x="0" y="64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254"/>
          <p:cNvSpPr>
            <a:spLocks/>
          </p:cNvSpPr>
          <p:nvPr/>
        </p:nvSpPr>
        <p:spPr bwMode="auto">
          <a:xfrm>
            <a:off x="5830887" y="4873625"/>
            <a:ext cx="117475" cy="165100"/>
          </a:xfrm>
          <a:custGeom>
            <a:avLst/>
            <a:gdLst/>
            <a:ahLst/>
            <a:cxnLst>
              <a:cxn ang="0">
                <a:pos x="39" y="4"/>
              </a:cxn>
              <a:cxn ang="0">
                <a:pos x="7" y="28"/>
              </a:cxn>
              <a:cxn ang="0">
                <a:pos x="12" y="67"/>
              </a:cxn>
              <a:cxn ang="0">
                <a:pos x="43" y="43"/>
              </a:cxn>
              <a:cxn ang="0">
                <a:pos x="39" y="4"/>
              </a:cxn>
            </a:cxnLst>
            <a:rect l="0" t="0" r="r" b="b"/>
            <a:pathLst>
              <a:path w="51" h="71">
                <a:moveTo>
                  <a:pt x="39" y="4"/>
                </a:moveTo>
                <a:cubicBezTo>
                  <a:pt x="29" y="0"/>
                  <a:pt x="14" y="10"/>
                  <a:pt x="7" y="28"/>
                </a:cubicBezTo>
                <a:cubicBezTo>
                  <a:pt x="0" y="45"/>
                  <a:pt x="2" y="62"/>
                  <a:pt x="12" y="67"/>
                </a:cubicBezTo>
                <a:cubicBezTo>
                  <a:pt x="22" y="71"/>
                  <a:pt x="36" y="60"/>
                  <a:pt x="43" y="43"/>
                </a:cubicBezTo>
                <a:cubicBezTo>
                  <a:pt x="51" y="26"/>
                  <a:pt x="49" y="8"/>
                  <a:pt x="39" y="4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255"/>
          <p:cNvSpPr>
            <a:spLocks/>
          </p:cNvSpPr>
          <p:nvPr/>
        </p:nvSpPr>
        <p:spPr bwMode="auto">
          <a:xfrm>
            <a:off x="5281612" y="4873625"/>
            <a:ext cx="117475" cy="165100"/>
          </a:xfrm>
          <a:custGeom>
            <a:avLst/>
            <a:gdLst/>
            <a:ahLst/>
            <a:cxnLst>
              <a:cxn ang="0">
                <a:pos x="12" y="4"/>
              </a:cxn>
              <a:cxn ang="0">
                <a:pos x="44" y="28"/>
              </a:cxn>
              <a:cxn ang="0">
                <a:pos x="39" y="67"/>
              </a:cxn>
              <a:cxn ang="0">
                <a:pos x="8" y="43"/>
              </a:cxn>
              <a:cxn ang="0">
                <a:pos x="12" y="4"/>
              </a:cxn>
            </a:cxnLst>
            <a:rect l="0" t="0" r="r" b="b"/>
            <a:pathLst>
              <a:path w="51" h="71">
                <a:moveTo>
                  <a:pt x="12" y="4"/>
                </a:moveTo>
                <a:cubicBezTo>
                  <a:pt x="22" y="0"/>
                  <a:pt x="37" y="10"/>
                  <a:pt x="44" y="28"/>
                </a:cubicBezTo>
                <a:cubicBezTo>
                  <a:pt x="51" y="45"/>
                  <a:pt x="49" y="62"/>
                  <a:pt x="39" y="67"/>
                </a:cubicBezTo>
                <a:cubicBezTo>
                  <a:pt x="29" y="71"/>
                  <a:pt x="15" y="60"/>
                  <a:pt x="8" y="43"/>
                </a:cubicBezTo>
                <a:cubicBezTo>
                  <a:pt x="0" y="26"/>
                  <a:pt x="2" y="8"/>
                  <a:pt x="12" y="4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256"/>
          <p:cNvSpPr>
            <a:spLocks/>
          </p:cNvSpPr>
          <p:nvPr/>
        </p:nvSpPr>
        <p:spPr bwMode="auto">
          <a:xfrm>
            <a:off x="5297487" y="4525963"/>
            <a:ext cx="635000" cy="671513"/>
          </a:xfrm>
          <a:custGeom>
            <a:avLst/>
            <a:gdLst/>
            <a:ahLst/>
            <a:cxnLst>
              <a:cxn ang="0">
                <a:pos x="138" y="291"/>
              </a:cxn>
              <a:cxn ang="0">
                <a:pos x="20" y="172"/>
              </a:cxn>
              <a:cxn ang="0">
                <a:pos x="138" y="0"/>
              </a:cxn>
              <a:cxn ang="0">
                <a:pos x="255" y="172"/>
              </a:cxn>
              <a:cxn ang="0">
                <a:pos x="138" y="291"/>
              </a:cxn>
            </a:cxnLst>
            <a:rect l="0" t="0" r="r" b="b"/>
            <a:pathLst>
              <a:path w="275" h="291">
                <a:moveTo>
                  <a:pt x="138" y="291"/>
                </a:moveTo>
                <a:cubicBezTo>
                  <a:pt x="106" y="291"/>
                  <a:pt x="41" y="242"/>
                  <a:pt x="20" y="172"/>
                </a:cubicBezTo>
                <a:cubicBezTo>
                  <a:pt x="0" y="101"/>
                  <a:pt x="39" y="0"/>
                  <a:pt x="138" y="0"/>
                </a:cubicBezTo>
                <a:cubicBezTo>
                  <a:pt x="237" y="0"/>
                  <a:pt x="275" y="101"/>
                  <a:pt x="255" y="172"/>
                </a:cubicBezTo>
                <a:cubicBezTo>
                  <a:pt x="234" y="242"/>
                  <a:pt x="169" y="291"/>
                  <a:pt x="138" y="291"/>
                </a:cubicBez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257"/>
          <p:cNvSpPr>
            <a:spLocks/>
          </p:cNvSpPr>
          <p:nvPr/>
        </p:nvSpPr>
        <p:spPr bwMode="auto">
          <a:xfrm>
            <a:off x="5294312" y="4505325"/>
            <a:ext cx="673100" cy="463550"/>
          </a:xfrm>
          <a:custGeom>
            <a:avLst/>
            <a:gdLst/>
            <a:ahLst/>
            <a:cxnLst>
              <a:cxn ang="0">
                <a:pos x="115" y="96"/>
              </a:cxn>
              <a:cxn ang="0">
                <a:pos x="49" y="146"/>
              </a:cxn>
              <a:cxn ang="0">
                <a:pos x="29" y="195"/>
              </a:cxn>
              <a:cxn ang="0">
                <a:pos x="12" y="94"/>
              </a:cxn>
              <a:cxn ang="0">
                <a:pos x="117" y="3"/>
              </a:cxn>
              <a:cxn ang="0">
                <a:pos x="221" y="31"/>
              </a:cxn>
              <a:cxn ang="0">
                <a:pos x="249" y="201"/>
              </a:cxn>
              <a:cxn ang="0">
                <a:pos x="191" y="68"/>
              </a:cxn>
              <a:cxn ang="0">
                <a:pos x="115" y="96"/>
              </a:cxn>
            </a:cxnLst>
            <a:rect l="0" t="0" r="r" b="b"/>
            <a:pathLst>
              <a:path w="291" h="201">
                <a:moveTo>
                  <a:pt x="115" y="96"/>
                </a:moveTo>
                <a:cubicBezTo>
                  <a:pt x="91" y="145"/>
                  <a:pt x="81" y="159"/>
                  <a:pt x="49" y="146"/>
                </a:cubicBezTo>
                <a:cubicBezTo>
                  <a:pt x="17" y="134"/>
                  <a:pt x="23" y="169"/>
                  <a:pt x="29" y="195"/>
                </a:cubicBezTo>
                <a:cubicBezTo>
                  <a:pt x="0" y="160"/>
                  <a:pt x="3" y="128"/>
                  <a:pt x="12" y="94"/>
                </a:cubicBezTo>
                <a:cubicBezTo>
                  <a:pt x="22" y="57"/>
                  <a:pt x="71" y="2"/>
                  <a:pt x="117" y="3"/>
                </a:cubicBezTo>
                <a:cubicBezTo>
                  <a:pt x="142" y="0"/>
                  <a:pt x="180" y="3"/>
                  <a:pt x="221" y="31"/>
                </a:cubicBezTo>
                <a:cubicBezTo>
                  <a:pt x="291" y="79"/>
                  <a:pt x="268" y="188"/>
                  <a:pt x="249" y="201"/>
                </a:cubicBezTo>
                <a:cubicBezTo>
                  <a:pt x="267" y="100"/>
                  <a:pt x="222" y="121"/>
                  <a:pt x="191" y="68"/>
                </a:cubicBezTo>
                <a:cubicBezTo>
                  <a:pt x="181" y="45"/>
                  <a:pt x="142" y="43"/>
                  <a:pt x="115" y="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Rectangle 258"/>
          <p:cNvSpPr>
            <a:spLocks noChangeArrowheads="1"/>
          </p:cNvSpPr>
          <p:nvPr/>
        </p:nvSpPr>
        <p:spPr bwMode="auto">
          <a:xfrm>
            <a:off x="5603874" y="5365750"/>
            <a:ext cx="20638" cy="279400"/>
          </a:xfrm>
          <a:prstGeom prst="rect">
            <a:avLst/>
          </a:pr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259"/>
          <p:cNvSpPr>
            <a:spLocks/>
          </p:cNvSpPr>
          <p:nvPr/>
        </p:nvSpPr>
        <p:spPr bwMode="auto">
          <a:xfrm>
            <a:off x="5426074" y="5221288"/>
            <a:ext cx="185738" cy="228600"/>
          </a:xfrm>
          <a:custGeom>
            <a:avLst/>
            <a:gdLst/>
            <a:ahLst/>
            <a:cxnLst>
              <a:cxn ang="0">
                <a:pos x="50" y="0"/>
              </a:cxn>
              <a:cxn ang="0">
                <a:pos x="0" y="45"/>
              </a:cxn>
              <a:cxn ang="0">
                <a:pos x="63" y="144"/>
              </a:cxn>
              <a:cxn ang="0">
                <a:pos x="117" y="91"/>
              </a:cxn>
              <a:cxn ang="0">
                <a:pos x="50" y="0"/>
              </a:cxn>
            </a:cxnLst>
            <a:rect l="0" t="0" r="r" b="b"/>
            <a:pathLst>
              <a:path w="117" h="144">
                <a:moveTo>
                  <a:pt x="50" y="0"/>
                </a:moveTo>
                <a:lnTo>
                  <a:pt x="0" y="45"/>
                </a:lnTo>
                <a:lnTo>
                  <a:pt x="63" y="144"/>
                </a:lnTo>
                <a:lnTo>
                  <a:pt x="117" y="91"/>
                </a:lnTo>
                <a:lnTo>
                  <a:pt x="50" y="0"/>
                </a:ln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260"/>
          <p:cNvSpPr>
            <a:spLocks/>
          </p:cNvSpPr>
          <p:nvPr/>
        </p:nvSpPr>
        <p:spPr bwMode="auto">
          <a:xfrm>
            <a:off x="5611812" y="5221288"/>
            <a:ext cx="190500" cy="228600"/>
          </a:xfrm>
          <a:custGeom>
            <a:avLst/>
            <a:gdLst/>
            <a:ahLst/>
            <a:cxnLst>
              <a:cxn ang="0">
                <a:pos x="71" y="0"/>
              </a:cxn>
              <a:cxn ang="0">
                <a:pos x="120" y="46"/>
              </a:cxn>
              <a:cxn ang="0">
                <a:pos x="55" y="144"/>
              </a:cxn>
              <a:cxn ang="0">
                <a:pos x="0" y="91"/>
              </a:cxn>
              <a:cxn ang="0">
                <a:pos x="71" y="0"/>
              </a:cxn>
            </a:cxnLst>
            <a:rect l="0" t="0" r="r" b="b"/>
            <a:pathLst>
              <a:path w="120" h="144">
                <a:moveTo>
                  <a:pt x="71" y="0"/>
                </a:moveTo>
                <a:lnTo>
                  <a:pt x="120" y="46"/>
                </a:lnTo>
                <a:lnTo>
                  <a:pt x="55" y="144"/>
                </a:lnTo>
                <a:lnTo>
                  <a:pt x="0" y="91"/>
                </a:lnTo>
                <a:lnTo>
                  <a:pt x="71" y="0"/>
                </a:lnTo>
                <a:close/>
              </a:path>
            </a:pathLst>
          </a:custGeom>
          <a:solidFill>
            <a:srgbClr val="E6E6E6"/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261"/>
          <p:cNvSpPr>
            <a:spLocks noChangeShapeType="1"/>
          </p:cNvSpPr>
          <p:nvPr/>
        </p:nvSpPr>
        <p:spPr bwMode="auto">
          <a:xfrm flipV="1">
            <a:off x="5613399" y="3911600"/>
            <a:ext cx="228600" cy="484188"/>
          </a:xfrm>
          <a:prstGeom prst="line">
            <a:avLst/>
          </a:prstGeom>
          <a:noFill/>
          <a:ln w="12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262"/>
          <p:cNvSpPr>
            <a:spLocks noChangeArrowheads="1"/>
          </p:cNvSpPr>
          <p:nvPr/>
        </p:nvSpPr>
        <p:spPr bwMode="auto">
          <a:xfrm>
            <a:off x="5451474" y="2895600"/>
            <a:ext cx="1101725" cy="11017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Sosa" pitchFamily="2" charset="0"/>
              </a:rPr>
              <a:t>D</a:t>
            </a:r>
            <a:endParaRPr lang="en-US" sz="4400" dirty="0">
              <a:solidFill>
                <a:schemeClr val="bg1"/>
              </a:solidFill>
              <a:latin typeface="Sosa" pitchFamily="2" charset="0"/>
            </a:endParaRPr>
          </a:p>
        </p:txBody>
      </p:sp>
      <p:sp>
        <p:nvSpPr>
          <p:cNvPr id="143" name="Freeform 263"/>
          <p:cNvSpPr>
            <a:spLocks/>
          </p:cNvSpPr>
          <p:nvPr/>
        </p:nvSpPr>
        <p:spPr bwMode="auto">
          <a:xfrm>
            <a:off x="5114924" y="5762625"/>
            <a:ext cx="1041400" cy="115888"/>
          </a:xfrm>
          <a:custGeom>
            <a:avLst/>
            <a:gdLst/>
            <a:ahLst/>
            <a:cxnLst>
              <a:cxn ang="0">
                <a:pos x="451" y="25"/>
              </a:cxn>
              <a:cxn ang="0">
                <a:pos x="435" y="50"/>
              </a:cxn>
              <a:cxn ang="0">
                <a:pos x="16" y="50"/>
              </a:cxn>
              <a:cxn ang="0">
                <a:pos x="0" y="25"/>
              </a:cxn>
              <a:cxn ang="0">
                <a:pos x="0" y="25"/>
              </a:cxn>
              <a:cxn ang="0">
                <a:pos x="16" y="0"/>
              </a:cxn>
              <a:cxn ang="0">
                <a:pos x="435" y="0"/>
              </a:cxn>
              <a:cxn ang="0">
                <a:pos x="451" y="25"/>
              </a:cxn>
            </a:cxnLst>
            <a:rect l="0" t="0" r="r" b="b"/>
            <a:pathLst>
              <a:path w="451" h="50">
                <a:moveTo>
                  <a:pt x="451" y="25"/>
                </a:moveTo>
                <a:cubicBezTo>
                  <a:pt x="451" y="38"/>
                  <a:pt x="444" y="50"/>
                  <a:pt x="435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38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1"/>
                  <a:pt x="7" y="0"/>
                  <a:pt x="16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44" y="0"/>
                  <a:pt x="451" y="11"/>
                  <a:pt x="451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7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32873" y="797717"/>
            <a:ext cx="45719" cy="68349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054005" y="728514"/>
            <a:ext cx="488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Contrataci</a:t>
            </a:r>
            <a:r>
              <a:rPr lang="es-CO" sz="3600" dirty="0" err="1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ón</a:t>
            </a:r>
            <a:r>
              <a:rPr lang="es-CO" sz="3600" dirty="0" smtClean="0">
                <a:solidFill>
                  <a:schemeClr val="bg1">
                    <a:lumMod val="8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pública</a:t>
            </a:r>
            <a:endParaRPr lang="en-US" sz="3600" dirty="0">
              <a:solidFill>
                <a:srgbClr val="F0534B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4" y="478690"/>
            <a:ext cx="3305636" cy="1581371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7"/>
            <a:ext cx="12188825" cy="671708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5" y="0"/>
            <a:ext cx="1115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2799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2"/>
            <a:ext cx="12188825" cy="66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8724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227</Words>
  <Application>Microsoft Office PowerPoint</Application>
  <PresentationFormat>Custom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Batang</vt:lpstr>
      <vt:lpstr>BatangChe</vt:lpstr>
      <vt:lpstr>Aharoni</vt:lpstr>
      <vt:lpstr>Aleo Light</vt:lpstr>
      <vt:lpstr>Arial</vt:lpstr>
      <vt:lpstr>Arial Black</vt:lpstr>
      <vt:lpstr>Calibri Light</vt:lpstr>
      <vt:lpstr>et-line</vt:lpstr>
      <vt:lpstr>Helvetica</vt:lpstr>
      <vt:lpstr>Helvetica Light</vt:lpstr>
      <vt:lpstr>Open Sans</vt:lpstr>
      <vt:lpstr>Open Sans Extrabold</vt:lpstr>
      <vt:lpstr>Open Sans Light</vt:lpstr>
      <vt:lpstr>Roboto</vt:lpstr>
      <vt:lpstr>Sinkin Sans 400 Regular</vt:lpstr>
      <vt:lpstr>Sosa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Serma</dc:creator>
  <cp:lastModifiedBy>Mike Btian Olivera</cp:lastModifiedBy>
  <cp:revision>1682</cp:revision>
  <dcterms:created xsi:type="dcterms:W3CDTF">2015-09-19T05:52:39Z</dcterms:created>
  <dcterms:modified xsi:type="dcterms:W3CDTF">2017-11-10T16:01:42Z</dcterms:modified>
</cp:coreProperties>
</file>